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Inter SemiBold"/>
      <p:regular r:id="rId20"/>
      <p:bold r:id="rId21"/>
      <p:italic r:id="rId22"/>
      <p:boldItalic r:id="rId23"/>
    </p:embeddedFont>
    <p:embeddedFont>
      <p:font typeface="Inter Light"/>
      <p:regular r:id="rId24"/>
      <p:bold r:id="rId25"/>
      <p:italic r:id="rId26"/>
      <p:boldItalic r:id="rId27"/>
    </p:embeddedFont>
    <p:embeddedFont>
      <p:font typeface="Inter"/>
      <p:regular r:id="rId28"/>
      <p:bold r:id="rId29"/>
      <p:italic r:id="rId30"/>
      <p:boldItalic r:id="rId31"/>
    </p:embeddedFont>
    <p:embeddedFont>
      <p:font typeface="Lora"/>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SemiBold-regular.fntdata"/><Relationship Id="rId22" Type="http://schemas.openxmlformats.org/officeDocument/2006/relationships/font" Target="fonts/InterSemiBold-italic.fntdata"/><Relationship Id="rId21" Type="http://schemas.openxmlformats.org/officeDocument/2006/relationships/font" Target="fonts/InterSemiBold-bold.fntdata"/><Relationship Id="rId24" Type="http://schemas.openxmlformats.org/officeDocument/2006/relationships/font" Target="fonts/InterLight-regular.fntdata"/><Relationship Id="rId23" Type="http://schemas.openxmlformats.org/officeDocument/2006/relationships/font" Target="fonts/Inter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Light-italic.fntdata"/><Relationship Id="rId25" Type="http://schemas.openxmlformats.org/officeDocument/2006/relationships/font" Target="fonts/InterLight-bold.fntdata"/><Relationship Id="rId28" Type="http://schemas.openxmlformats.org/officeDocument/2006/relationships/font" Target="fonts/Inter-regular.fntdata"/><Relationship Id="rId27" Type="http://schemas.openxmlformats.org/officeDocument/2006/relationships/font" Target="fonts/InterLigh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boldItalic.fntdata"/><Relationship Id="rId30" Type="http://schemas.openxmlformats.org/officeDocument/2006/relationships/font" Target="fonts/Inter-italic.fntdata"/><Relationship Id="rId11" Type="http://schemas.openxmlformats.org/officeDocument/2006/relationships/slide" Target="slides/slide6.xml"/><Relationship Id="rId33" Type="http://schemas.openxmlformats.org/officeDocument/2006/relationships/font" Target="fonts/Lora-bold.fntdata"/><Relationship Id="rId10" Type="http://schemas.openxmlformats.org/officeDocument/2006/relationships/slide" Target="slides/slide5.xml"/><Relationship Id="rId32" Type="http://schemas.openxmlformats.org/officeDocument/2006/relationships/font" Target="fonts/Lora-regular.fntdata"/><Relationship Id="rId13" Type="http://schemas.openxmlformats.org/officeDocument/2006/relationships/slide" Target="slides/slide8.xml"/><Relationship Id="rId35" Type="http://schemas.openxmlformats.org/officeDocument/2006/relationships/font" Target="fonts/Lora-boldItalic.fntdata"/><Relationship Id="rId12" Type="http://schemas.openxmlformats.org/officeDocument/2006/relationships/slide" Target="slides/slide7.xml"/><Relationship Id="rId34" Type="http://schemas.openxmlformats.org/officeDocument/2006/relationships/font" Target="fonts/Lora-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535327f81d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535327f81d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to today's presentation on applying the Cognitive Information Processing (CIP) theory to a real-life case study. We'll explore the journey of Li Mei, a 19-year-old Taiwanese-American sophomore at Chapman University, who is grappling with career indecision and familial pressures. Through this lens, we'll delve into how CIP theory can provide a structured framework to assist clients like Li Mei in making informed career decisions. This presentation aims to bridge theoretical concepts with practical applications, ensuring that we, as career counselors, are equipped to support our clients effectively.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535327f81d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3535327f81d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 Mei can benefit from a combination of online and local resources. Online platforms like O*NET Online </a:t>
            </a:r>
            <a:r>
              <a:rPr lang="en" sz="1200">
                <a:solidFill>
                  <a:schemeClr val="dk1"/>
                </a:solidFill>
              </a:rPr>
              <a:t>(O*Net, 2019) </a:t>
            </a:r>
            <a:r>
              <a:rPr lang="en"/>
              <a:t>and My Next Move </a:t>
            </a:r>
            <a:r>
              <a:rPr lang="en" sz="1200">
                <a:solidFill>
                  <a:schemeClr val="dk1"/>
                </a:solidFill>
              </a:rPr>
              <a:t>(</a:t>
            </a:r>
            <a:r>
              <a:rPr i="1" lang="en" sz="1200">
                <a:solidFill>
                  <a:schemeClr val="dk1"/>
                </a:solidFill>
              </a:rPr>
              <a:t>ONET: Careers in Arts &amp; Entertainment at My next Move</a:t>
            </a:r>
            <a:r>
              <a:rPr lang="en" sz="1200">
                <a:solidFill>
                  <a:schemeClr val="dk1"/>
                </a:solidFill>
              </a:rPr>
              <a:t>, 2025) </a:t>
            </a:r>
            <a:r>
              <a:rPr lang="en"/>
              <a:t>offer extensive information on various occupations, helping her explore potential career paths. Locally, the Chapman University Career Center provides personalized counseling, workshops, and job search assistance tailored to students' needs. Additionally, the Asian Pacific Student Association can offer cultural support and networking opportunities, allowing Li Mei to connect with peers who share similar experiences and backgrounds. Utilizing these resources will provide her with comprehensive support in her career development journey. </a:t>
            </a:r>
            <a:r>
              <a:rPr lang="en">
                <a:solidFill>
                  <a:schemeClr val="dk1"/>
                </a:solidFill>
              </a:rPr>
              <a:t>In addition to campus-based resources, Li Mei may also benefit from support offered by Arizona's Vocational Rehabilitation (VR) Program, which assists individuals with physical, emotional, or mental health challenges in preparing for, gaining, or retaining employment </a:t>
            </a:r>
            <a:r>
              <a:rPr lang="en" sz="1200">
                <a:solidFill>
                  <a:schemeClr val="dk1"/>
                </a:solidFill>
              </a:rPr>
              <a:t>( </a:t>
            </a:r>
            <a:r>
              <a:rPr i="1" lang="en" sz="1200">
                <a:solidFill>
                  <a:schemeClr val="dk1"/>
                </a:solidFill>
              </a:rPr>
              <a:t>Vocational Rehabilitation | Arizona Department of Economic Security</a:t>
            </a:r>
            <a:r>
              <a:rPr lang="en" sz="1200">
                <a:solidFill>
                  <a:schemeClr val="dk1"/>
                </a:solidFill>
              </a:rPr>
              <a:t>, n.d.). </a:t>
            </a:r>
            <a:r>
              <a:rPr lang="en">
                <a:solidFill>
                  <a:schemeClr val="dk1"/>
                </a:solidFill>
              </a:rPr>
              <a:t>Services include career counseling, job placement, and training opportunities tailored to individual needs. If Li Mei's anxiety or depression significantly impact her functioning, VR could be a valuable state-supported resource to supplement her college-based interventions and ensure continuity of support throughout her career planning process.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535327f81d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535327f81d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 variety of validated career assessments can support individuals like Li Mei in gaining greater self-awareness and clarity in the career development process. Interest inventories, such as the </a:t>
            </a:r>
            <a:r>
              <a:rPr i="1" lang="en">
                <a:solidFill>
                  <a:schemeClr val="dk1"/>
                </a:solidFill>
              </a:rPr>
              <a:t>Strong Interest Inventory</a:t>
            </a:r>
            <a:r>
              <a:rPr lang="en">
                <a:solidFill>
                  <a:schemeClr val="dk1"/>
                </a:solidFill>
              </a:rPr>
              <a:t> and </a:t>
            </a:r>
            <a:r>
              <a:rPr i="1" lang="en">
                <a:solidFill>
                  <a:schemeClr val="dk1"/>
                </a:solidFill>
              </a:rPr>
              <a:t>Self-Directed Search (SDS)</a:t>
            </a:r>
            <a:r>
              <a:rPr lang="en">
                <a:solidFill>
                  <a:schemeClr val="dk1"/>
                </a:solidFill>
              </a:rPr>
              <a:t>, </a:t>
            </a:r>
            <a:r>
              <a:rPr lang="en" sz="1200">
                <a:solidFill>
                  <a:schemeClr val="dk1"/>
                </a:solidFill>
              </a:rPr>
              <a:t>(</a:t>
            </a:r>
            <a:r>
              <a:rPr i="1" lang="en" sz="1200">
                <a:solidFill>
                  <a:schemeClr val="dk1"/>
                </a:solidFill>
              </a:rPr>
              <a:t>Redirecting</a:t>
            </a:r>
            <a:r>
              <a:rPr lang="en" sz="1200">
                <a:solidFill>
                  <a:schemeClr val="dk1"/>
                </a:solidFill>
              </a:rPr>
              <a:t>, 2025)</a:t>
            </a:r>
            <a:r>
              <a:rPr lang="en">
                <a:solidFill>
                  <a:schemeClr val="dk1"/>
                </a:solidFill>
              </a:rPr>
              <a:t> help identify career paths that align with an individual’s preferences using Holland’s RIASEC model. Free tools like the </a:t>
            </a:r>
            <a:r>
              <a:rPr i="1" lang="en">
                <a:solidFill>
                  <a:schemeClr val="dk1"/>
                </a:solidFill>
              </a:rPr>
              <a:t>O</a:t>
            </a:r>
            <a:r>
              <a:rPr lang="en">
                <a:solidFill>
                  <a:schemeClr val="dk1"/>
                </a:solidFill>
              </a:rPr>
              <a:t>NET Interest Profiler* also provide personalized suggestions linked to real-world occupations. Personality assessments, including the </a:t>
            </a:r>
            <a:r>
              <a:rPr i="1" lang="en">
                <a:solidFill>
                  <a:schemeClr val="dk1"/>
                </a:solidFill>
              </a:rPr>
              <a:t>Myers-Briggs Type Indicator </a:t>
            </a:r>
            <a:r>
              <a:rPr lang="en" sz="1200">
                <a:solidFill>
                  <a:schemeClr val="dk1"/>
                </a:solidFill>
              </a:rPr>
              <a:t>(</a:t>
            </a:r>
            <a:r>
              <a:rPr i="1" lang="en" sz="1200">
                <a:solidFill>
                  <a:schemeClr val="dk1"/>
                </a:solidFill>
              </a:rPr>
              <a:t>Myers-Briggs Type Indicator | MBTIonline.com</a:t>
            </a:r>
            <a:r>
              <a:rPr lang="en" sz="1200">
                <a:solidFill>
                  <a:schemeClr val="dk1"/>
                </a:solidFill>
              </a:rPr>
              <a:t>, 2019) </a:t>
            </a:r>
            <a:r>
              <a:rPr lang="en">
                <a:solidFill>
                  <a:schemeClr val="dk1"/>
                </a:solidFill>
              </a:rPr>
              <a:t>and the </a:t>
            </a:r>
            <a:r>
              <a:rPr i="1" lang="en">
                <a:solidFill>
                  <a:schemeClr val="dk1"/>
                </a:solidFill>
              </a:rPr>
              <a:t>Big Five Personality Test</a:t>
            </a:r>
            <a:r>
              <a:rPr lang="en">
                <a:solidFill>
                  <a:schemeClr val="dk1"/>
                </a:solidFill>
              </a:rPr>
              <a:t> </a:t>
            </a:r>
            <a:r>
              <a:rPr lang="en" sz="1200">
                <a:solidFill>
                  <a:schemeClr val="dk1"/>
                </a:solidFill>
              </a:rPr>
              <a:t>(</a:t>
            </a:r>
            <a:r>
              <a:rPr i="1" lang="en" sz="1200">
                <a:solidFill>
                  <a:schemeClr val="dk1"/>
                </a:solidFill>
              </a:rPr>
              <a:t>BigFive Test</a:t>
            </a:r>
            <a:r>
              <a:rPr lang="en" sz="1200">
                <a:solidFill>
                  <a:schemeClr val="dk1"/>
                </a:solidFill>
              </a:rPr>
              <a:t>, 2014),</a:t>
            </a:r>
            <a:r>
              <a:rPr lang="en">
                <a:solidFill>
                  <a:schemeClr val="dk1"/>
                </a:solidFill>
              </a:rPr>
              <a:t> offer insight into how one’s traits and behaviors influence work style, decision-making, and ideal environments. Meanwhile, values and skills assessments, like the</a:t>
            </a:r>
            <a:r>
              <a:rPr lang="en">
                <a:solidFill>
                  <a:schemeClr val="dk1"/>
                </a:solidFill>
              </a:rPr>
              <a:t> </a:t>
            </a:r>
            <a:r>
              <a:rPr i="1" lang="en">
                <a:solidFill>
                  <a:schemeClr val="dk1"/>
                </a:solidFill>
              </a:rPr>
              <a:t>Career Values Scale</a:t>
            </a:r>
            <a:r>
              <a:rPr lang="en">
                <a:solidFill>
                  <a:schemeClr val="dk1"/>
                </a:solidFill>
              </a:rPr>
              <a:t> </a:t>
            </a:r>
            <a:r>
              <a:rPr lang="en" sz="1200">
                <a:solidFill>
                  <a:schemeClr val="dk1"/>
                </a:solidFill>
              </a:rPr>
              <a:t>(</a:t>
            </a:r>
            <a:r>
              <a:rPr i="1" lang="en" sz="1200">
                <a:solidFill>
                  <a:schemeClr val="dk1"/>
                </a:solidFill>
              </a:rPr>
              <a:t>Career Assessment, Career Interest Survey | Career Values Scale</a:t>
            </a:r>
            <a:r>
              <a:rPr lang="en" sz="1200">
                <a:solidFill>
                  <a:schemeClr val="dk1"/>
                </a:solidFill>
              </a:rPr>
              <a:t>, n.d.) </a:t>
            </a:r>
            <a:r>
              <a:rPr lang="en">
                <a:solidFill>
                  <a:schemeClr val="dk1"/>
                </a:solidFill>
              </a:rPr>
              <a:t>and </a:t>
            </a:r>
            <a:r>
              <a:rPr i="1" lang="en">
                <a:solidFill>
                  <a:schemeClr val="dk1"/>
                </a:solidFill>
              </a:rPr>
              <a:t>Skills Confidence Inventory </a:t>
            </a:r>
            <a:r>
              <a:rPr lang="en" sz="1200">
                <a:solidFill>
                  <a:schemeClr val="dk1"/>
                </a:solidFill>
              </a:rPr>
              <a:t>(Harmon et al., 1996)</a:t>
            </a:r>
            <a:r>
              <a:rPr lang="en">
                <a:solidFill>
                  <a:schemeClr val="dk1"/>
                </a:solidFill>
              </a:rPr>
              <a:t>, highlight what a person finds meaningful in a job and where their strengths lie. Comprehensive tools such as the </a:t>
            </a:r>
            <a:r>
              <a:rPr i="1" lang="en">
                <a:solidFill>
                  <a:schemeClr val="dk1"/>
                </a:solidFill>
              </a:rPr>
              <a:t>Kuder Career Planning System </a:t>
            </a:r>
            <a:r>
              <a:rPr lang="en" sz="1200">
                <a:solidFill>
                  <a:schemeClr val="dk1"/>
                </a:solidFill>
              </a:rPr>
              <a:t>(</a:t>
            </a:r>
            <a:r>
              <a:rPr i="1" lang="en" sz="1200">
                <a:solidFill>
                  <a:schemeClr val="dk1"/>
                </a:solidFill>
              </a:rPr>
              <a:t>Kuder | Career Guidance and Education Planning Services</a:t>
            </a:r>
            <a:r>
              <a:rPr lang="en" sz="1200">
                <a:solidFill>
                  <a:schemeClr val="dk1"/>
                </a:solidFill>
              </a:rPr>
              <a:t>, 2019)</a:t>
            </a:r>
            <a:r>
              <a:rPr lang="en">
                <a:solidFill>
                  <a:schemeClr val="dk1"/>
                </a:solidFill>
              </a:rPr>
              <a:t> integrate multiple dimensions—interests, values, and abilities—into one cohesive profile.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535327f81d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535327f81d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535327f81d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535327f81d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535327f81d_0_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535327f81d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535327f81d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535327f81d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 Mei is a 19-year-old Taiwanese-American student currently in her second year at Chapman University. As the youngest of three siblings, she has always been in the shadow of her accomplished brother and sister, who are excelling in top-tier institutions. This family dynamic has significantly influenced her self-perception and academic confidence. Research highlights that family expectations and cultural values often play a major role in shaping the career choices and self-efficacy of Asian-American students, especially when academic excellence is closely tied to familial honor and identity (Zunker, 2016). Understanding her background is crucial, as it provides context to her current challenges and the internalized pressures she faces. Recognizing these factors allows us to approach her situation with empathy and cultural sensitivity, ensuring that our interventions are tailored to her unique experiences and aligned with a holistic understanding of her developmental and sociocultural context (Zunker, 2016).</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535327f81d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535327f81d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Li Mei's academic journey has been marked by consistent performance and involvement in various activities during high school. Despite her achievements, she perceives her accomplishments as inadequate compared to her siblings. Her admission to Chapman University, albeit after being waitlisted, further reinforced her feelings of underachievement. Currently, she struggles with selecting a major, leading to academic disengagement. This stagnation in her career development highlights the need for structured guidance to help her rediscover her interests and strengths and to make informed decisions about her academic and professional future. According to Brown (2016), self-efficacy beliefs and outcome expectations are key predictors of career interest and choice. Li Mei’s diminished self-efficacy, shaped by family comparisons and academic insecurity, likely contributes to her career indecision. Applying SCCT can help identify her cognitive and emotional barriers, enabling the development of personalized strategies to rebuild her confidence and facilitate meaningful career exploration.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535327f81d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535327f81d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Li Mei's decision to seek career counseling is influenced by a blend of internal and external factors. Internally, she grapples with persistent feelings of inadequacy and diminished self-worth, which are intensified by her uncertainty about choosing an academic and professional direction. Externally, her family’s high expectations and the cultural emphasis on academic prestige and success amplify the pressure she feels to perform. These intersecting stressors have contributed to her current emotional distress and indecisiveness regarding her future. According to Hsieh and Huang (2014), socioeconomic background and personality traits—particularly proactive personality—can significantly impact an individual's career decision-making self-efficacy. For Li Mei, her lowered self-efficacy may be limiting her ability to take initiative in exploring career paths or confidently committing to a direction. Career counselors must recognize and address both the psychological and cultural influences in her life, helping her strengthen her sense of agency and equipping her with tools to manage familial and societal pressures while exploring meaningful options for her future.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535327f81d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535327f81d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Li Mei’s situation is layered and complex. She demonstrates symptoms consistent with depression and anxiety, potentially intensified by cultural stigma around mental health and help-seeking behavior. In many collectivist cultures, including Taiwanese-American communities, prioritizing family honor and avoiding perceived weakness can deter individuals from accessing psychological support. This internal conflict may explain her discomfort with counseling, as it feels like a personal failure or betrayal of family expectations. Additionally, years of unfavorable comparisons with her high-achieving siblings have significantly undermined her self-confidence. Her current status as an undeclared major further compounds her distress, leaving her without a clear academic or career path. Addressing Li Mei’s needs requires a culturally sensitive, holistic strategy that recognizes the intersection of mental health, family dynamics, academic uncertainty, and cultural expectations. Narrative career counseling provides an effective framework in such cases, allowing clients to reconstruct their personal and career stories in ways that affirm identity, validate struggle, and inspire future direction (Kaliris &amp; Issari, 2022).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535327f81d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3535327f81d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Cognitive Information Processing (CIP) theory provides a structured and evidence-based framework for career decision-making that is especially useful for clients experiencing indecision and emotional distress. Developed by Peterson, Sampson, Reardon, and Lenz, the model focuses on three key domains: knowledge of self and occupations, decision-making skills, and executive processing. Central to this model is the CASVE cycle—Communication, Analysis, Synthesis, Valuing, and Execution—which guides individuals through a step-by-step decision-making process. For clients like Li Mei, who struggle with internal doubts and external cultural pressures, the CIP approach offers a logical and empowering roadmap to make informed and confident career choices. Importantly, research has shown that structured career interventions like CIP are especially effective in university populations, improving not only decision-making outcomes but also reducing anxiety and increasing confidence in career planning (Soares, Carvalho, &amp; Silva, 2022). Implementing CIP with Li Mei can help her break down complex career-related stressors into manageable steps, allowing her to rebuild self-efficacy and regain a sense of control over her academic and professional path.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535327f81d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535327f81d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Applying Cognitive Information Processing (CIP) theory to Li Mei’s case involves a multidimensional approach tailored to her unique internal and external challenges. We will start by fostering deeper self-knowledge, helping her articulate her genuine interests, values, and skills. Simultaneously, we will explore career options that align with her evolving self-concept. Strengthening her decision-making skills is a central component of CIP and will enable her to weigh and compare options systematically. Moreover, addressing executive processing is vital; we will work collaboratively to identify and reframe the negative self-talk and cognitive distortions undermining her confidence. Research has shown that individuals with higher levels of career decision self-efficacy are more proactive and resilient in the face of uncertainty (Hsieh &amp; Huang, 2014). Thus, by integrating self-exploration, occupational knowledge, and metacognitive strategies, this holistic application of CIP aims to equip Li Mei with both the tools and the confidence needed to make informed, meaningful career decisions.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535327f81d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535327f81d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To support Li Mei effectively, conducting a comprehensive initial assessment is vital. Reviewing her academic records will provide a foundational understanding of her strengths and areas for growth. Administering interest inventories and personality assessments can help clarify her preferences and identify career paths aligned with her traits. Additionally, exploring her family dynamics and cultural expectations is essential, as these external influences may shape her decision-making process and contribute to her current distress. Understanding these cultural dimensions can facilitate more personalized and culturally responsive interventions (Kaliris &amp; Issari, 2022). A mental health screening should also be incorporated to address any underlying psychological concerns, such as depression or anxiety, that may be impeding her ability to make clear, confident decisions. According to Soares, Carvalho, and Silva (2022), a holistic and integrative approach that combines career, psychological, and contextual factors enhances the overall effectiveness of counseling interventions for university students. This thorough assessment will lay the groundwork for a tailored plan that supports Li Mei’s academic, emotional, and career development.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535327f81d_0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535327f81d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The career development process is a dynamic, structured journey that begins with self-assessment, during which Li Mei will explore her interests, values, skills, and personality traits to gain a deeper understanding of herself. The next phase, exploration, involves researching potential career paths and educational opportunities that align with her unique profile. Decision-making follows, where she will weigh her options and make informed, intentional choices. Planning includes setting specific, achievable goals and creating a step-by-step roadmap to reach them. Implementation requires taking proactive, goal-directed action. Finally, the evaluation phase allows Li Mei to assess her progress and revise her plans as needed. This cyclical approach not only fosters continuous personal and professional growth but also builds career decision-making self-efficacy—a key factor influenced by personality and socioeconomic background (Hsieh &amp; Huang, 2014). Supporting her through this comprehensive model helps ensure she remains adaptable and empowered throughout her evolving career journey.</a:t>
            </a:r>
            <a:endParaRPr>
              <a:solidFill>
                <a:schemeClr val="dk1"/>
              </a:solidFill>
            </a:endParaRPr>
          </a:p>
          <a:p>
            <a:pPr indent="0" lvl="0" marL="0" rtl="0" algn="l">
              <a:lnSpc>
                <a:spcPct val="115000"/>
              </a:lnSpc>
              <a:spcBef>
                <a:spcPts val="1200"/>
              </a:spcBef>
              <a:spcAft>
                <a:spcPts val="120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420875" y="1402000"/>
            <a:ext cx="4324800" cy="2432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b="1" sz="6000">
                <a:solidFill>
                  <a:schemeClr val="lt1"/>
                </a:solidFill>
              </a:defRPr>
            </a:lvl2pPr>
            <a:lvl3pPr lvl="2">
              <a:lnSpc>
                <a:spcPct val="80000"/>
              </a:lnSpc>
              <a:spcBef>
                <a:spcPts val="0"/>
              </a:spcBef>
              <a:spcAft>
                <a:spcPts val="0"/>
              </a:spcAft>
              <a:buClr>
                <a:schemeClr val="lt1"/>
              </a:buClr>
              <a:buSzPts val="6000"/>
              <a:buFont typeface="Inter"/>
              <a:buNone/>
              <a:defRPr b="1" sz="6000">
                <a:solidFill>
                  <a:schemeClr val="lt1"/>
                </a:solidFill>
              </a:defRPr>
            </a:lvl3pPr>
            <a:lvl4pPr lvl="3">
              <a:lnSpc>
                <a:spcPct val="80000"/>
              </a:lnSpc>
              <a:spcBef>
                <a:spcPts val="0"/>
              </a:spcBef>
              <a:spcAft>
                <a:spcPts val="0"/>
              </a:spcAft>
              <a:buClr>
                <a:schemeClr val="lt1"/>
              </a:buClr>
              <a:buSzPts val="6000"/>
              <a:buFont typeface="Inter"/>
              <a:buNone/>
              <a:defRPr b="1" sz="6000">
                <a:solidFill>
                  <a:schemeClr val="lt1"/>
                </a:solidFill>
              </a:defRPr>
            </a:lvl4pPr>
            <a:lvl5pPr lvl="4">
              <a:lnSpc>
                <a:spcPct val="80000"/>
              </a:lnSpc>
              <a:spcBef>
                <a:spcPts val="0"/>
              </a:spcBef>
              <a:spcAft>
                <a:spcPts val="0"/>
              </a:spcAft>
              <a:buClr>
                <a:schemeClr val="lt1"/>
              </a:buClr>
              <a:buSzPts val="6000"/>
              <a:buFont typeface="Inter"/>
              <a:buNone/>
              <a:defRPr b="1" sz="6000">
                <a:solidFill>
                  <a:schemeClr val="lt1"/>
                </a:solidFill>
              </a:defRPr>
            </a:lvl5pPr>
            <a:lvl6pPr lvl="5">
              <a:lnSpc>
                <a:spcPct val="80000"/>
              </a:lnSpc>
              <a:spcBef>
                <a:spcPts val="0"/>
              </a:spcBef>
              <a:spcAft>
                <a:spcPts val="0"/>
              </a:spcAft>
              <a:buClr>
                <a:schemeClr val="lt1"/>
              </a:buClr>
              <a:buSzPts val="6000"/>
              <a:buFont typeface="Inter"/>
              <a:buNone/>
              <a:defRPr b="1" sz="6000">
                <a:solidFill>
                  <a:schemeClr val="lt1"/>
                </a:solidFill>
              </a:defRPr>
            </a:lvl6pPr>
            <a:lvl7pPr lvl="6">
              <a:lnSpc>
                <a:spcPct val="80000"/>
              </a:lnSpc>
              <a:spcBef>
                <a:spcPts val="0"/>
              </a:spcBef>
              <a:spcAft>
                <a:spcPts val="0"/>
              </a:spcAft>
              <a:buClr>
                <a:schemeClr val="lt1"/>
              </a:buClr>
              <a:buSzPts val="6000"/>
              <a:buFont typeface="Inter"/>
              <a:buNone/>
              <a:defRPr b="1" sz="6000">
                <a:solidFill>
                  <a:schemeClr val="lt1"/>
                </a:solidFill>
              </a:defRPr>
            </a:lvl7pPr>
            <a:lvl8pPr lvl="7">
              <a:lnSpc>
                <a:spcPct val="80000"/>
              </a:lnSpc>
              <a:spcBef>
                <a:spcPts val="0"/>
              </a:spcBef>
              <a:spcAft>
                <a:spcPts val="0"/>
              </a:spcAft>
              <a:buClr>
                <a:schemeClr val="lt1"/>
              </a:buClr>
              <a:buSzPts val="6000"/>
              <a:buFont typeface="Inter"/>
              <a:buNone/>
              <a:defRPr b="1" sz="6000">
                <a:solidFill>
                  <a:schemeClr val="lt1"/>
                </a:solidFill>
              </a:defRPr>
            </a:lvl8pPr>
            <a:lvl9pPr lvl="8">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11" name="Google Shape;11;p2"/>
          <p:cNvSpPr txBox="1"/>
          <p:nvPr>
            <p:ph idx="2" type="title"/>
          </p:nvPr>
        </p:nvSpPr>
        <p:spPr>
          <a:xfrm>
            <a:off x="474350" y="3793500"/>
            <a:ext cx="4036500" cy="1153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a:buNone/>
              <a:defRPr sz="1800">
                <a:solidFill>
                  <a:schemeClr val="lt2"/>
                </a:solidFill>
              </a:defRPr>
            </a:lvl2pPr>
            <a:lvl3pPr lvl="2">
              <a:spcBef>
                <a:spcPts val="0"/>
              </a:spcBef>
              <a:spcAft>
                <a:spcPts val="0"/>
              </a:spcAft>
              <a:buClr>
                <a:schemeClr val="lt2"/>
              </a:buClr>
              <a:buSzPts val="1800"/>
              <a:buFont typeface="Inter"/>
              <a:buNone/>
              <a:defRPr sz="1800">
                <a:solidFill>
                  <a:schemeClr val="lt2"/>
                </a:solidFill>
              </a:defRPr>
            </a:lvl3pPr>
            <a:lvl4pPr lvl="3">
              <a:spcBef>
                <a:spcPts val="0"/>
              </a:spcBef>
              <a:spcAft>
                <a:spcPts val="0"/>
              </a:spcAft>
              <a:buClr>
                <a:schemeClr val="lt2"/>
              </a:buClr>
              <a:buSzPts val="1800"/>
              <a:buFont typeface="Inter"/>
              <a:buNone/>
              <a:defRPr sz="1800">
                <a:solidFill>
                  <a:schemeClr val="lt2"/>
                </a:solidFill>
              </a:defRPr>
            </a:lvl4pPr>
            <a:lvl5pPr lvl="4">
              <a:spcBef>
                <a:spcPts val="0"/>
              </a:spcBef>
              <a:spcAft>
                <a:spcPts val="0"/>
              </a:spcAft>
              <a:buClr>
                <a:schemeClr val="lt2"/>
              </a:buClr>
              <a:buSzPts val="1800"/>
              <a:buFont typeface="Inter"/>
              <a:buNone/>
              <a:defRPr sz="1800">
                <a:solidFill>
                  <a:schemeClr val="lt2"/>
                </a:solidFill>
              </a:defRPr>
            </a:lvl5pPr>
            <a:lvl6pPr lvl="5">
              <a:spcBef>
                <a:spcPts val="0"/>
              </a:spcBef>
              <a:spcAft>
                <a:spcPts val="0"/>
              </a:spcAft>
              <a:buClr>
                <a:schemeClr val="lt2"/>
              </a:buClr>
              <a:buSzPts val="1800"/>
              <a:buFont typeface="Inter"/>
              <a:buNone/>
              <a:defRPr sz="1800">
                <a:solidFill>
                  <a:schemeClr val="lt2"/>
                </a:solidFill>
              </a:defRPr>
            </a:lvl6pPr>
            <a:lvl7pPr lvl="6">
              <a:spcBef>
                <a:spcPts val="0"/>
              </a:spcBef>
              <a:spcAft>
                <a:spcPts val="0"/>
              </a:spcAft>
              <a:buClr>
                <a:schemeClr val="lt2"/>
              </a:buClr>
              <a:buSzPts val="1800"/>
              <a:buFont typeface="Inter"/>
              <a:buNone/>
              <a:defRPr sz="1800">
                <a:solidFill>
                  <a:schemeClr val="lt2"/>
                </a:solidFill>
              </a:defRPr>
            </a:lvl7pPr>
            <a:lvl8pPr lvl="7">
              <a:spcBef>
                <a:spcPts val="0"/>
              </a:spcBef>
              <a:spcAft>
                <a:spcPts val="0"/>
              </a:spcAft>
              <a:buClr>
                <a:schemeClr val="lt2"/>
              </a:buClr>
              <a:buSzPts val="1800"/>
              <a:buFont typeface="Inter"/>
              <a:buNone/>
              <a:defRPr sz="1800">
                <a:solidFill>
                  <a:schemeClr val="lt2"/>
                </a:solidFill>
              </a:defRPr>
            </a:lvl8pPr>
            <a:lvl9pPr lvl="8">
              <a:spcBef>
                <a:spcPts val="0"/>
              </a:spcBef>
              <a:spcAft>
                <a:spcPts val="0"/>
              </a:spcAft>
              <a:buClr>
                <a:schemeClr val="lt2"/>
              </a:buClr>
              <a:buSzPts val="1800"/>
              <a:buFont typeface="Inter"/>
              <a:buNone/>
              <a:defRPr sz="1800">
                <a:solidFill>
                  <a:schemeClr val="lt2"/>
                </a:solidFill>
              </a:defRPr>
            </a:lvl9pPr>
          </a:lstStyle>
          <a:p/>
        </p:txBody>
      </p:sp>
      <p:cxnSp>
        <p:nvCxnSpPr>
          <p:cNvPr id="12" name="Google Shape;12;p2"/>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13" name="Google Shape;13;p2"/>
          <p:cNvSpPr/>
          <p:nvPr>
            <p:ph idx="3" type="pic"/>
          </p:nvPr>
        </p:nvSpPr>
        <p:spPr>
          <a:xfrm>
            <a:off x="5039775" y="196800"/>
            <a:ext cx="3905400" cy="4749900"/>
          </a:xfrm>
          <a:prstGeom prst="roundRect">
            <a:avLst>
              <a:gd fmla="val 2053" name="adj"/>
            </a:avLst>
          </a:prstGeom>
          <a:noFill/>
          <a:ln>
            <a:noFill/>
          </a:ln>
        </p:spPr>
      </p:sp>
      <p:sp>
        <p:nvSpPr>
          <p:cNvPr id="14" name="Google Shape;14;p2"/>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5" name="Google Shape;15;p2"/>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None/>
            </a:pPr>
            <a:r>
              <a:rPr lang="en" sz="700">
                <a:solidFill>
                  <a:schemeClr val="lt2"/>
                </a:solidFill>
                <a:latin typeface="Inter"/>
                <a:ea typeface="Inter"/>
                <a:cs typeface="Inter"/>
                <a:sym typeface="Inter"/>
              </a:rPr>
              <a:t>Copyright </a:t>
            </a:r>
            <a:r>
              <a:rPr lang="en" sz="700">
                <a:solidFill>
                  <a:schemeClr val="lt2"/>
                </a:solidFill>
                <a:latin typeface="Inter"/>
                <a:ea typeface="Inter"/>
                <a:cs typeface="Inter"/>
                <a:sym typeface="Inter"/>
              </a:rPr>
              <a:t>©</a:t>
            </a:r>
            <a:endParaRPr sz="700">
              <a:solidFill>
                <a:schemeClr val="lt2"/>
              </a:solidFill>
              <a:latin typeface="Inter"/>
              <a:ea typeface="Inter"/>
              <a:cs typeface="Inter"/>
              <a:sym typeface="Inter"/>
            </a:endParaRPr>
          </a:p>
        </p:txBody>
      </p:sp>
      <p:sp>
        <p:nvSpPr>
          <p:cNvPr id="16" name="Google Shape;16;p2"/>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spTree>
  </p:cSld>
  <p:clrMapOvr>
    <a:masterClrMapping/>
  </p:clrMapOvr>
  <p:extLst>
    <p:ext uri="{DCECCB84-F9BA-43D5-87BE-67443E8EF086}">
      <p15:sldGuideLst>
        <p15:guide id="1" pos="353">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ncial Breakdown">
  <p:cSld name="SECTION_TITLE_AND_DESCRIPTION_1">
    <p:bg>
      <p:bgPr>
        <a:solidFill>
          <a:schemeClr val="dk2"/>
        </a:solidFill>
      </p:bgPr>
    </p:bg>
    <p:spTree>
      <p:nvGrpSpPr>
        <p:cNvPr id="97" name="Shape 97"/>
        <p:cNvGrpSpPr/>
        <p:nvPr/>
      </p:nvGrpSpPr>
      <p:grpSpPr>
        <a:xfrm>
          <a:off x="0" y="0"/>
          <a:ext cx="0" cy="0"/>
          <a:chOff x="0" y="0"/>
          <a:chExt cx="0" cy="0"/>
        </a:xfrm>
      </p:grpSpPr>
      <p:sp>
        <p:nvSpPr>
          <p:cNvPr id="98" name="Google Shape;98;p11"/>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99" name="Google Shape;99;p11"/>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100" name="Google Shape;100;p11"/>
          <p:cNvSpPr txBox="1"/>
          <p:nvPr>
            <p:ph idx="1" type="subTitle"/>
          </p:nvPr>
        </p:nvSpPr>
        <p:spPr>
          <a:xfrm>
            <a:off x="3486575" y="270695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p:txBody>
      </p:sp>
      <p:sp>
        <p:nvSpPr>
          <p:cNvPr id="101" name="Google Shape;101;p11"/>
          <p:cNvSpPr txBox="1"/>
          <p:nvPr>
            <p:ph idx="2" type="body"/>
          </p:nvPr>
        </p:nvSpPr>
        <p:spPr>
          <a:xfrm>
            <a:off x="3416075" y="29823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cxnSp>
        <p:nvCxnSpPr>
          <p:cNvPr id="102" name="Google Shape;102;p11"/>
          <p:cNvCxnSpPr>
            <a:endCxn id="103" idx="2"/>
          </p:cNvCxnSpPr>
          <p:nvPr/>
        </p:nvCxnSpPr>
        <p:spPr>
          <a:xfrm>
            <a:off x="2904275" y="2048466"/>
            <a:ext cx="771900" cy="0"/>
          </a:xfrm>
          <a:prstGeom prst="straightConnector1">
            <a:avLst/>
          </a:prstGeom>
          <a:noFill/>
          <a:ln cap="flat" cmpd="sng" w="19050">
            <a:solidFill>
              <a:schemeClr val="lt1"/>
            </a:solidFill>
            <a:prstDash val="solid"/>
            <a:round/>
            <a:headEnd len="med" w="med" type="none"/>
            <a:tailEnd len="med" w="med" type="none"/>
          </a:ln>
        </p:spPr>
      </p:cxnSp>
      <p:cxnSp>
        <p:nvCxnSpPr>
          <p:cNvPr id="104" name="Google Shape;104;p11"/>
          <p:cNvCxnSpPr/>
          <p:nvPr/>
        </p:nvCxnSpPr>
        <p:spPr>
          <a:xfrm>
            <a:off x="4765924" y="2048466"/>
            <a:ext cx="771900" cy="0"/>
          </a:xfrm>
          <a:prstGeom prst="straightConnector1">
            <a:avLst/>
          </a:prstGeom>
          <a:noFill/>
          <a:ln cap="flat" cmpd="sng" w="19050">
            <a:solidFill>
              <a:schemeClr val="lt1"/>
            </a:solidFill>
            <a:prstDash val="solid"/>
            <a:round/>
            <a:headEnd len="med" w="med" type="none"/>
            <a:tailEnd len="med" w="med" type="none"/>
          </a:ln>
        </p:spPr>
      </p:cxnSp>
      <p:cxnSp>
        <p:nvCxnSpPr>
          <p:cNvPr id="105" name="Google Shape;105;p11"/>
          <p:cNvCxnSpPr/>
          <p:nvPr/>
        </p:nvCxnSpPr>
        <p:spPr>
          <a:xfrm>
            <a:off x="6635736" y="2048466"/>
            <a:ext cx="771900" cy="0"/>
          </a:xfrm>
          <a:prstGeom prst="straightConnector1">
            <a:avLst/>
          </a:prstGeom>
          <a:noFill/>
          <a:ln cap="flat" cmpd="sng" w="19050">
            <a:solidFill>
              <a:schemeClr val="lt1"/>
            </a:solidFill>
            <a:prstDash val="solid"/>
            <a:round/>
            <a:headEnd len="med" w="med" type="none"/>
            <a:tailEnd len="med" w="med" type="none"/>
          </a:ln>
        </p:spPr>
      </p:cxnSp>
      <p:sp>
        <p:nvSpPr>
          <p:cNvPr id="103" name="Google Shape;103;p11"/>
          <p:cNvSpPr/>
          <p:nvPr/>
        </p:nvSpPr>
        <p:spPr>
          <a:xfrm>
            <a:off x="3676175" y="1504866"/>
            <a:ext cx="1087200" cy="1087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Inter"/>
              <a:ea typeface="Inter"/>
              <a:cs typeface="Inter"/>
              <a:sym typeface="Inter"/>
            </a:endParaRPr>
          </a:p>
        </p:txBody>
      </p:sp>
      <p:sp>
        <p:nvSpPr>
          <p:cNvPr id="106" name="Google Shape;106;p11"/>
          <p:cNvSpPr/>
          <p:nvPr/>
        </p:nvSpPr>
        <p:spPr>
          <a:xfrm>
            <a:off x="5548513" y="1504866"/>
            <a:ext cx="1087200" cy="1087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Inter"/>
              <a:ea typeface="Inter"/>
              <a:cs typeface="Inter"/>
              <a:sym typeface="Inter"/>
            </a:endParaRPr>
          </a:p>
        </p:txBody>
      </p:sp>
      <p:sp>
        <p:nvSpPr>
          <p:cNvPr id="107" name="Google Shape;107;p11"/>
          <p:cNvSpPr/>
          <p:nvPr/>
        </p:nvSpPr>
        <p:spPr>
          <a:xfrm>
            <a:off x="7417725" y="1504866"/>
            <a:ext cx="1087200" cy="1087200"/>
          </a:xfrm>
          <a:prstGeom prst="flowChartConnector">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Inter"/>
              <a:ea typeface="Inter"/>
              <a:cs typeface="Inter"/>
              <a:sym typeface="Inter"/>
            </a:endParaRPr>
          </a:p>
        </p:txBody>
      </p:sp>
      <p:sp>
        <p:nvSpPr>
          <p:cNvPr id="108" name="Google Shape;108;p11"/>
          <p:cNvSpPr txBox="1"/>
          <p:nvPr>
            <p:ph idx="3" type="subTitle"/>
          </p:nvPr>
        </p:nvSpPr>
        <p:spPr>
          <a:xfrm>
            <a:off x="5358925" y="270695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p:txBody>
      </p:sp>
      <p:sp>
        <p:nvSpPr>
          <p:cNvPr id="109" name="Google Shape;109;p11"/>
          <p:cNvSpPr txBox="1"/>
          <p:nvPr>
            <p:ph idx="4" type="body"/>
          </p:nvPr>
        </p:nvSpPr>
        <p:spPr>
          <a:xfrm>
            <a:off x="5288425" y="29823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10" name="Google Shape;110;p11"/>
          <p:cNvSpPr txBox="1"/>
          <p:nvPr>
            <p:ph idx="5" type="subTitle"/>
          </p:nvPr>
        </p:nvSpPr>
        <p:spPr>
          <a:xfrm>
            <a:off x="7231275" y="270695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p:txBody>
      </p:sp>
      <p:sp>
        <p:nvSpPr>
          <p:cNvPr id="111" name="Google Shape;111;p11"/>
          <p:cNvSpPr txBox="1"/>
          <p:nvPr>
            <p:ph idx="6" type="body"/>
          </p:nvPr>
        </p:nvSpPr>
        <p:spPr>
          <a:xfrm>
            <a:off x="7160775" y="29823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12" name="Google Shape;112;p11"/>
          <p:cNvSpPr/>
          <p:nvPr/>
        </p:nvSpPr>
        <p:spPr>
          <a:xfrm>
            <a:off x="603475" y="2706950"/>
            <a:ext cx="2313300" cy="1413600"/>
          </a:xfrm>
          <a:prstGeom prst="roundRect">
            <a:avLst>
              <a:gd fmla="val 7414"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None/>
            </a:pPr>
            <a:r>
              <a:t/>
            </a:r>
            <a:endParaRPr>
              <a:solidFill>
                <a:srgbClr val="F6F5EC"/>
              </a:solidFill>
            </a:endParaRPr>
          </a:p>
        </p:txBody>
      </p:sp>
      <p:sp>
        <p:nvSpPr>
          <p:cNvPr id="113" name="Google Shape;113;p11"/>
          <p:cNvSpPr txBox="1"/>
          <p:nvPr>
            <p:ph type="title"/>
          </p:nvPr>
        </p:nvSpPr>
        <p:spPr>
          <a:xfrm>
            <a:off x="450850" y="596800"/>
            <a:ext cx="6767700" cy="14319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114" name="Google Shape;114;p11"/>
          <p:cNvSpPr txBox="1"/>
          <p:nvPr>
            <p:ph idx="7" type="body"/>
          </p:nvPr>
        </p:nvSpPr>
        <p:spPr>
          <a:xfrm>
            <a:off x="603475" y="2758400"/>
            <a:ext cx="2313300" cy="13107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Clr>
                <a:schemeClr val="lt1"/>
              </a:buClr>
              <a:buSzPts val="1200"/>
              <a:buFont typeface="Inter"/>
              <a:buChar char="●"/>
              <a:defRPr>
                <a:solidFill>
                  <a:schemeClr val="lt1"/>
                </a:solidFill>
              </a:defRPr>
            </a:lvl1pPr>
            <a:lvl2pPr indent="-304800" lvl="1" marL="914400" algn="ctr">
              <a:spcBef>
                <a:spcPts val="0"/>
              </a:spcBef>
              <a:spcAft>
                <a:spcPts val="0"/>
              </a:spcAft>
              <a:buClr>
                <a:schemeClr val="lt1"/>
              </a:buClr>
              <a:buSzPts val="1200"/>
              <a:buFont typeface="Inter"/>
              <a:buChar char="○"/>
              <a:defRPr>
                <a:solidFill>
                  <a:schemeClr val="lt1"/>
                </a:solidFill>
              </a:defRPr>
            </a:lvl2pPr>
            <a:lvl3pPr indent="-304800" lvl="2" marL="1371600" algn="ctr">
              <a:spcBef>
                <a:spcPts val="0"/>
              </a:spcBef>
              <a:spcAft>
                <a:spcPts val="0"/>
              </a:spcAft>
              <a:buClr>
                <a:schemeClr val="lt1"/>
              </a:buClr>
              <a:buSzPts val="1200"/>
              <a:buFont typeface="Inter"/>
              <a:buChar char="■"/>
              <a:defRPr>
                <a:solidFill>
                  <a:schemeClr val="lt1"/>
                </a:solidFill>
              </a:defRPr>
            </a:lvl3pPr>
            <a:lvl4pPr indent="-304800" lvl="3" marL="1828800" algn="ctr">
              <a:spcBef>
                <a:spcPts val="0"/>
              </a:spcBef>
              <a:spcAft>
                <a:spcPts val="0"/>
              </a:spcAft>
              <a:buClr>
                <a:schemeClr val="lt1"/>
              </a:buClr>
              <a:buSzPts val="1200"/>
              <a:buFont typeface="Inter"/>
              <a:buChar char="●"/>
              <a:defRPr>
                <a:solidFill>
                  <a:schemeClr val="lt1"/>
                </a:solidFill>
              </a:defRPr>
            </a:lvl4pPr>
            <a:lvl5pPr indent="-304800" lvl="4" marL="2286000" algn="ctr">
              <a:spcBef>
                <a:spcPts val="0"/>
              </a:spcBef>
              <a:spcAft>
                <a:spcPts val="0"/>
              </a:spcAft>
              <a:buClr>
                <a:schemeClr val="lt1"/>
              </a:buClr>
              <a:buSzPts val="1200"/>
              <a:buFont typeface="Inter"/>
              <a:buChar char="○"/>
              <a:defRPr>
                <a:solidFill>
                  <a:schemeClr val="lt1"/>
                </a:solidFill>
              </a:defRPr>
            </a:lvl5pPr>
            <a:lvl6pPr indent="-304800" lvl="5" marL="2743200" algn="ctr">
              <a:spcBef>
                <a:spcPts val="0"/>
              </a:spcBef>
              <a:spcAft>
                <a:spcPts val="0"/>
              </a:spcAft>
              <a:buClr>
                <a:schemeClr val="lt1"/>
              </a:buClr>
              <a:buSzPts val="1200"/>
              <a:buFont typeface="Inter"/>
              <a:buChar char="■"/>
              <a:defRPr>
                <a:solidFill>
                  <a:schemeClr val="lt1"/>
                </a:solidFill>
              </a:defRPr>
            </a:lvl6pPr>
            <a:lvl7pPr indent="-304800" lvl="6" marL="3200400" algn="ctr">
              <a:spcBef>
                <a:spcPts val="0"/>
              </a:spcBef>
              <a:spcAft>
                <a:spcPts val="0"/>
              </a:spcAft>
              <a:buClr>
                <a:schemeClr val="lt1"/>
              </a:buClr>
              <a:buSzPts val="1200"/>
              <a:buFont typeface="Inter"/>
              <a:buChar char="●"/>
              <a:defRPr>
                <a:solidFill>
                  <a:schemeClr val="lt1"/>
                </a:solidFill>
              </a:defRPr>
            </a:lvl7pPr>
            <a:lvl8pPr indent="-304800" lvl="7" marL="3657600" algn="ctr">
              <a:spcBef>
                <a:spcPts val="0"/>
              </a:spcBef>
              <a:spcAft>
                <a:spcPts val="0"/>
              </a:spcAft>
              <a:buClr>
                <a:schemeClr val="lt1"/>
              </a:buClr>
              <a:buSzPts val="1200"/>
              <a:buFont typeface="Inter"/>
              <a:buChar char="○"/>
              <a:defRPr>
                <a:solidFill>
                  <a:schemeClr val="lt1"/>
                </a:solidFill>
              </a:defRPr>
            </a:lvl8pPr>
            <a:lvl9pPr indent="-304800" lvl="8" marL="4114800" algn="ctr">
              <a:spcBef>
                <a:spcPts val="0"/>
              </a:spcBef>
              <a:spcAft>
                <a:spcPts val="0"/>
              </a:spcAft>
              <a:buClr>
                <a:schemeClr val="lt1"/>
              </a:buClr>
              <a:buSzPts val="1200"/>
              <a:buFont typeface="Inter"/>
              <a:buChar char="■"/>
              <a:defRPr>
                <a:solidFill>
                  <a:schemeClr val="lt1"/>
                </a:solidFill>
              </a:defRPr>
            </a:lvl9pPr>
          </a:lstStyle>
          <a:p/>
        </p:txBody>
      </p:sp>
      <p:sp>
        <p:nvSpPr>
          <p:cNvPr id="115" name="Google Shape;115;p11"/>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16" name="Google Shape;116;p11"/>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Graph">
  <p:cSld name="CAPTION_ONLY">
    <p:bg>
      <p:bgPr>
        <a:solidFill>
          <a:schemeClr val="lt1"/>
        </a:solidFill>
      </p:bgPr>
    </p:bg>
    <p:spTree>
      <p:nvGrpSpPr>
        <p:cNvPr id="117" name="Shape 117"/>
        <p:cNvGrpSpPr/>
        <p:nvPr/>
      </p:nvGrpSpPr>
      <p:grpSpPr>
        <a:xfrm>
          <a:off x="0" y="0"/>
          <a:ext cx="0" cy="0"/>
          <a:chOff x="0" y="0"/>
          <a:chExt cx="0" cy="0"/>
        </a:xfrm>
      </p:grpSpPr>
      <p:cxnSp>
        <p:nvCxnSpPr>
          <p:cNvPr id="118" name="Google Shape;118;p12"/>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119" name="Google Shape;119;p12"/>
          <p:cNvSpPr txBox="1"/>
          <p:nvPr>
            <p:ph type="title"/>
          </p:nvPr>
        </p:nvSpPr>
        <p:spPr>
          <a:xfrm>
            <a:off x="452575" y="596800"/>
            <a:ext cx="4418100" cy="1370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120" name="Google Shape;120;p12"/>
          <p:cNvSpPr txBox="1"/>
          <p:nvPr>
            <p:ph idx="1" type="body"/>
          </p:nvPr>
        </p:nvSpPr>
        <p:spPr>
          <a:xfrm>
            <a:off x="560525" y="1966775"/>
            <a:ext cx="3212700" cy="2080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Inter"/>
              <a:buChar char="●"/>
              <a:defRPr/>
            </a:lvl1pPr>
            <a:lvl2pPr indent="-304800" lvl="1" marL="914400">
              <a:spcBef>
                <a:spcPts val="0"/>
              </a:spcBef>
              <a:spcAft>
                <a:spcPts val="0"/>
              </a:spcAft>
              <a:buSzPts val="1200"/>
              <a:buFont typeface="Inter"/>
              <a:buChar char="○"/>
              <a:defRPr/>
            </a:lvl2pPr>
            <a:lvl3pPr indent="-304800" lvl="2" marL="1371600">
              <a:spcBef>
                <a:spcPts val="0"/>
              </a:spcBef>
              <a:spcAft>
                <a:spcPts val="0"/>
              </a:spcAft>
              <a:buSzPts val="1200"/>
              <a:buFont typeface="Inter"/>
              <a:buChar char="■"/>
              <a:defRPr/>
            </a:lvl3pPr>
            <a:lvl4pPr indent="-304800" lvl="3" marL="1828800">
              <a:spcBef>
                <a:spcPts val="0"/>
              </a:spcBef>
              <a:spcAft>
                <a:spcPts val="0"/>
              </a:spcAft>
              <a:buSzPts val="1200"/>
              <a:buFont typeface="Inter"/>
              <a:buChar char="●"/>
              <a:defRPr/>
            </a:lvl4pPr>
            <a:lvl5pPr indent="-304800" lvl="4" marL="2286000">
              <a:spcBef>
                <a:spcPts val="0"/>
              </a:spcBef>
              <a:spcAft>
                <a:spcPts val="0"/>
              </a:spcAft>
              <a:buSzPts val="1200"/>
              <a:buFont typeface="Inter"/>
              <a:buChar char="○"/>
              <a:defRPr/>
            </a:lvl5pPr>
            <a:lvl6pPr indent="-304800" lvl="5" marL="2743200">
              <a:spcBef>
                <a:spcPts val="0"/>
              </a:spcBef>
              <a:spcAft>
                <a:spcPts val="0"/>
              </a:spcAft>
              <a:buSzPts val="1200"/>
              <a:buFont typeface="Inter"/>
              <a:buChar char="■"/>
              <a:defRPr/>
            </a:lvl6pPr>
            <a:lvl7pPr indent="-304800" lvl="6" marL="3200400">
              <a:spcBef>
                <a:spcPts val="0"/>
              </a:spcBef>
              <a:spcAft>
                <a:spcPts val="0"/>
              </a:spcAft>
              <a:buSzPts val="1200"/>
              <a:buFont typeface="Inter"/>
              <a:buChar char="●"/>
              <a:defRPr/>
            </a:lvl7pPr>
            <a:lvl8pPr indent="-304800" lvl="7" marL="3657600">
              <a:spcBef>
                <a:spcPts val="0"/>
              </a:spcBef>
              <a:spcAft>
                <a:spcPts val="0"/>
              </a:spcAft>
              <a:buSzPts val="1200"/>
              <a:buFont typeface="Inter"/>
              <a:buChar char="○"/>
              <a:defRPr/>
            </a:lvl8pPr>
            <a:lvl9pPr indent="-304800" lvl="8" marL="4114800">
              <a:spcBef>
                <a:spcPts val="0"/>
              </a:spcBef>
              <a:spcAft>
                <a:spcPts val="0"/>
              </a:spcAft>
              <a:buSzPts val="1200"/>
              <a:buFont typeface="Inter"/>
              <a:buChar char="■"/>
              <a:defRPr/>
            </a:lvl9pPr>
          </a:lstStyle>
          <a:p/>
        </p:txBody>
      </p:sp>
      <p:sp>
        <p:nvSpPr>
          <p:cNvPr id="121" name="Google Shape;121;p12"/>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22" name="Google Shape;122;p12"/>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accent2"/>
                </a:solidFill>
                <a:latin typeface="Inter Light"/>
                <a:ea typeface="Inter Light"/>
                <a:cs typeface="Inter Light"/>
                <a:sym typeface="Inter Light"/>
              </a:defRPr>
            </a:lvl1pPr>
            <a:lvl2pPr lvl="1" rtl="0" algn="ctr">
              <a:buNone/>
              <a:defRPr sz="800">
                <a:solidFill>
                  <a:schemeClr val="accent2"/>
                </a:solidFill>
                <a:latin typeface="Inter Light"/>
                <a:ea typeface="Inter Light"/>
                <a:cs typeface="Inter Light"/>
                <a:sym typeface="Inter Light"/>
              </a:defRPr>
            </a:lvl2pPr>
            <a:lvl3pPr lvl="2" rtl="0" algn="ctr">
              <a:buNone/>
              <a:defRPr sz="800">
                <a:solidFill>
                  <a:schemeClr val="accent2"/>
                </a:solidFill>
                <a:latin typeface="Inter Light"/>
                <a:ea typeface="Inter Light"/>
                <a:cs typeface="Inter Light"/>
                <a:sym typeface="Inter Light"/>
              </a:defRPr>
            </a:lvl3pPr>
            <a:lvl4pPr lvl="3" rtl="0" algn="ctr">
              <a:buNone/>
              <a:defRPr sz="800">
                <a:solidFill>
                  <a:schemeClr val="accent2"/>
                </a:solidFill>
                <a:latin typeface="Inter Light"/>
                <a:ea typeface="Inter Light"/>
                <a:cs typeface="Inter Light"/>
                <a:sym typeface="Inter Light"/>
              </a:defRPr>
            </a:lvl4pPr>
            <a:lvl5pPr lvl="4" rtl="0" algn="ctr">
              <a:buNone/>
              <a:defRPr sz="800">
                <a:solidFill>
                  <a:schemeClr val="accent2"/>
                </a:solidFill>
                <a:latin typeface="Inter Light"/>
                <a:ea typeface="Inter Light"/>
                <a:cs typeface="Inter Light"/>
                <a:sym typeface="Inter Light"/>
              </a:defRPr>
            </a:lvl5pPr>
            <a:lvl6pPr lvl="5" rtl="0" algn="ctr">
              <a:buNone/>
              <a:defRPr sz="800">
                <a:solidFill>
                  <a:schemeClr val="accent2"/>
                </a:solidFill>
                <a:latin typeface="Inter Light"/>
                <a:ea typeface="Inter Light"/>
                <a:cs typeface="Inter Light"/>
                <a:sym typeface="Inter Light"/>
              </a:defRPr>
            </a:lvl6pPr>
            <a:lvl7pPr lvl="6" rtl="0" algn="ctr">
              <a:buNone/>
              <a:defRPr sz="800">
                <a:solidFill>
                  <a:schemeClr val="accent2"/>
                </a:solidFill>
                <a:latin typeface="Inter Light"/>
                <a:ea typeface="Inter Light"/>
                <a:cs typeface="Inter Light"/>
                <a:sym typeface="Inter Light"/>
              </a:defRPr>
            </a:lvl7pPr>
            <a:lvl8pPr lvl="7" rtl="0" algn="ctr">
              <a:buNone/>
              <a:defRPr sz="800">
                <a:solidFill>
                  <a:schemeClr val="accent2"/>
                </a:solidFill>
                <a:latin typeface="Inter Light"/>
                <a:ea typeface="Inter Light"/>
                <a:cs typeface="Inter Light"/>
                <a:sym typeface="Inter Light"/>
              </a:defRPr>
            </a:lvl8pPr>
            <a:lvl9pPr lvl="8" rtl="0" algn="ctr">
              <a:buNone/>
              <a:defRPr sz="800">
                <a:solidFill>
                  <a:schemeClr val="accen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23" name="Google Shape;123;p12"/>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Header">
  <p:cSld name="BIG_NUMBER">
    <p:bg>
      <p:bgPr>
        <a:solidFill>
          <a:schemeClr val="dk2"/>
        </a:solidFill>
      </p:bgPr>
    </p:bg>
    <p:spTree>
      <p:nvGrpSpPr>
        <p:cNvPr id="124" name="Shape 124"/>
        <p:cNvGrpSpPr/>
        <p:nvPr/>
      </p:nvGrpSpPr>
      <p:grpSpPr>
        <a:xfrm>
          <a:off x="0" y="0"/>
          <a:ext cx="0" cy="0"/>
          <a:chOff x="0" y="0"/>
          <a:chExt cx="0" cy="0"/>
        </a:xfrm>
      </p:grpSpPr>
      <p:sp>
        <p:nvSpPr>
          <p:cNvPr id="125" name="Google Shape;125;p13"/>
          <p:cNvSpPr/>
          <p:nvPr>
            <p:ph idx="2" type="pic"/>
          </p:nvPr>
        </p:nvSpPr>
        <p:spPr>
          <a:xfrm>
            <a:off x="213750" y="586950"/>
            <a:ext cx="8701800" cy="2327100"/>
          </a:xfrm>
          <a:prstGeom prst="roundRect">
            <a:avLst>
              <a:gd fmla="val 3913" name="adj"/>
            </a:avLst>
          </a:prstGeom>
          <a:noFill/>
          <a:ln>
            <a:noFill/>
          </a:ln>
        </p:spPr>
      </p:sp>
      <p:sp>
        <p:nvSpPr>
          <p:cNvPr id="126" name="Google Shape;126;p13"/>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127" name="Google Shape;127;p13"/>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128" name="Google Shape;128;p13"/>
          <p:cNvSpPr txBox="1"/>
          <p:nvPr>
            <p:ph idx="1" type="body"/>
          </p:nvPr>
        </p:nvSpPr>
        <p:spPr>
          <a:xfrm>
            <a:off x="5362800" y="3071200"/>
            <a:ext cx="3552600" cy="873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29" name="Google Shape;129;p13"/>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30" name="Google Shape;130;p13"/>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to-Market Strategy" type="blank">
  <p:cSld name="BLANK">
    <p:bg>
      <p:bgPr>
        <a:solidFill>
          <a:schemeClr val="dk1"/>
        </a:solidFill>
      </p:bgPr>
    </p:bg>
    <p:spTree>
      <p:nvGrpSpPr>
        <p:cNvPr id="131" name="Shape 131"/>
        <p:cNvGrpSpPr/>
        <p:nvPr/>
      </p:nvGrpSpPr>
      <p:grpSpPr>
        <a:xfrm>
          <a:off x="0" y="0"/>
          <a:ext cx="0" cy="0"/>
          <a:chOff x="0" y="0"/>
          <a:chExt cx="0" cy="0"/>
        </a:xfrm>
      </p:grpSpPr>
      <p:sp>
        <p:nvSpPr>
          <p:cNvPr id="132" name="Google Shape;132;p14"/>
          <p:cNvSpPr/>
          <p:nvPr>
            <p:ph idx="2" type="pic"/>
          </p:nvPr>
        </p:nvSpPr>
        <p:spPr>
          <a:xfrm>
            <a:off x="6445900" y="626975"/>
            <a:ext cx="1932900" cy="2070000"/>
          </a:xfrm>
          <a:prstGeom prst="roundRect">
            <a:avLst>
              <a:gd fmla="val 5387" name="adj"/>
            </a:avLst>
          </a:prstGeom>
          <a:noFill/>
          <a:ln>
            <a:noFill/>
          </a:ln>
        </p:spPr>
      </p:sp>
      <p:sp>
        <p:nvSpPr>
          <p:cNvPr id="133" name="Google Shape;133;p14"/>
          <p:cNvSpPr/>
          <p:nvPr>
            <p:ph idx="3" type="pic"/>
          </p:nvPr>
        </p:nvSpPr>
        <p:spPr>
          <a:xfrm>
            <a:off x="4210025" y="626975"/>
            <a:ext cx="1932900" cy="2070000"/>
          </a:xfrm>
          <a:prstGeom prst="roundRect">
            <a:avLst>
              <a:gd fmla="val 5387" name="adj"/>
            </a:avLst>
          </a:prstGeom>
          <a:noFill/>
          <a:ln>
            <a:noFill/>
          </a:ln>
        </p:spPr>
      </p:sp>
      <p:cxnSp>
        <p:nvCxnSpPr>
          <p:cNvPr id="134" name="Google Shape;134;p14"/>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135" name="Google Shape;135;p14"/>
          <p:cNvSpPr txBox="1"/>
          <p:nvPr>
            <p:ph type="title"/>
          </p:nvPr>
        </p:nvSpPr>
        <p:spPr>
          <a:xfrm>
            <a:off x="450850" y="596800"/>
            <a:ext cx="4083000" cy="18288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136" name="Google Shape;136;p14"/>
          <p:cNvSpPr txBox="1"/>
          <p:nvPr>
            <p:ph idx="1" type="subTitle"/>
          </p:nvPr>
        </p:nvSpPr>
        <p:spPr>
          <a:xfrm>
            <a:off x="4210025" y="2802675"/>
            <a:ext cx="1906800" cy="772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p:txBody>
      </p:sp>
      <p:sp>
        <p:nvSpPr>
          <p:cNvPr id="137" name="Google Shape;137;p14"/>
          <p:cNvSpPr txBox="1"/>
          <p:nvPr>
            <p:ph idx="4" type="body"/>
          </p:nvPr>
        </p:nvSpPr>
        <p:spPr>
          <a:xfrm>
            <a:off x="4210025" y="3441550"/>
            <a:ext cx="1607400" cy="1068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38" name="Google Shape;138;p14"/>
          <p:cNvSpPr txBox="1"/>
          <p:nvPr>
            <p:ph idx="5" type="subTitle"/>
          </p:nvPr>
        </p:nvSpPr>
        <p:spPr>
          <a:xfrm>
            <a:off x="6458950" y="2802675"/>
            <a:ext cx="1906800" cy="772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p:txBody>
      </p:sp>
      <p:sp>
        <p:nvSpPr>
          <p:cNvPr id="139" name="Google Shape;139;p14"/>
          <p:cNvSpPr txBox="1"/>
          <p:nvPr>
            <p:ph idx="6" type="body"/>
          </p:nvPr>
        </p:nvSpPr>
        <p:spPr>
          <a:xfrm>
            <a:off x="6458950" y="3441550"/>
            <a:ext cx="1607400" cy="1068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140" name="Google Shape;140;p14"/>
          <p:cNvSpPr txBox="1"/>
          <p:nvPr>
            <p:ph idx="7" type="body"/>
          </p:nvPr>
        </p:nvSpPr>
        <p:spPr>
          <a:xfrm>
            <a:off x="450850" y="2399275"/>
            <a:ext cx="3048000" cy="2110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Inter"/>
              <a:buChar char="●"/>
              <a:defRPr>
                <a:solidFill>
                  <a:schemeClr val="lt1"/>
                </a:solidFill>
              </a:defRPr>
            </a:lvl1pPr>
            <a:lvl2pPr indent="-304800" lvl="1" marL="914400">
              <a:spcBef>
                <a:spcPts val="0"/>
              </a:spcBef>
              <a:spcAft>
                <a:spcPts val="0"/>
              </a:spcAft>
              <a:buClr>
                <a:schemeClr val="lt1"/>
              </a:buClr>
              <a:buSzPts val="1200"/>
              <a:buFont typeface="Inter"/>
              <a:buChar char="○"/>
              <a:defRPr>
                <a:solidFill>
                  <a:schemeClr val="lt1"/>
                </a:solidFill>
              </a:defRPr>
            </a:lvl2pPr>
            <a:lvl3pPr indent="-304800" lvl="2" marL="1371600">
              <a:spcBef>
                <a:spcPts val="0"/>
              </a:spcBef>
              <a:spcAft>
                <a:spcPts val="0"/>
              </a:spcAft>
              <a:buClr>
                <a:schemeClr val="lt1"/>
              </a:buClr>
              <a:buSzPts val="1200"/>
              <a:buFont typeface="Inter"/>
              <a:buChar char="■"/>
              <a:defRPr>
                <a:solidFill>
                  <a:schemeClr val="lt1"/>
                </a:solidFill>
              </a:defRPr>
            </a:lvl3pPr>
            <a:lvl4pPr indent="-304800" lvl="3" marL="1828800">
              <a:spcBef>
                <a:spcPts val="0"/>
              </a:spcBef>
              <a:spcAft>
                <a:spcPts val="0"/>
              </a:spcAft>
              <a:buClr>
                <a:schemeClr val="lt1"/>
              </a:buClr>
              <a:buSzPts val="1200"/>
              <a:buFont typeface="Inter"/>
              <a:buChar char="●"/>
              <a:defRPr>
                <a:solidFill>
                  <a:schemeClr val="lt1"/>
                </a:solidFill>
              </a:defRPr>
            </a:lvl4pPr>
            <a:lvl5pPr indent="-304800" lvl="4" marL="2286000">
              <a:spcBef>
                <a:spcPts val="0"/>
              </a:spcBef>
              <a:spcAft>
                <a:spcPts val="0"/>
              </a:spcAft>
              <a:buClr>
                <a:schemeClr val="lt1"/>
              </a:buClr>
              <a:buSzPts val="1200"/>
              <a:buFont typeface="Inter"/>
              <a:buChar char="○"/>
              <a:defRPr>
                <a:solidFill>
                  <a:schemeClr val="lt1"/>
                </a:solidFill>
              </a:defRPr>
            </a:lvl5pPr>
            <a:lvl6pPr indent="-304800" lvl="5" marL="2743200">
              <a:spcBef>
                <a:spcPts val="0"/>
              </a:spcBef>
              <a:spcAft>
                <a:spcPts val="0"/>
              </a:spcAft>
              <a:buClr>
                <a:schemeClr val="lt1"/>
              </a:buClr>
              <a:buSzPts val="1200"/>
              <a:buFont typeface="Inter"/>
              <a:buChar char="■"/>
              <a:defRPr>
                <a:solidFill>
                  <a:schemeClr val="lt1"/>
                </a:solidFill>
              </a:defRPr>
            </a:lvl6pPr>
            <a:lvl7pPr indent="-304800" lvl="6" marL="3200400">
              <a:spcBef>
                <a:spcPts val="0"/>
              </a:spcBef>
              <a:spcAft>
                <a:spcPts val="0"/>
              </a:spcAft>
              <a:buClr>
                <a:schemeClr val="lt1"/>
              </a:buClr>
              <a:buSzPts val="1200"/>
              <a:buFont typeface="Inter"/>
              <a:buChar char="●"/>
              <a:defRPr>
                <a:solidFill>
                  <a:schemeClr val="lt1"/>
                </a:solidFill>
              </a:defRPr>
            </a:lvl7pPr>
            <a:lvl8pPr indent="-304800" lvl="7" marL="3657600">
              <a:spcBef>
                <a:spcPts val="0"/>
              </a:spcBef>
              <a:spcAft>
                <a:spcPts val="0"/>
              </a:spcAft>
              <a:buClr>
                <a:schemeClr val="lt1"/>
              </a:buClr>
              <a:buSzPts val="1200"/>
              <a:buFont typeface="Inter"/>
              <a:buChar char="○"/>
              <a:defRPr>
                <a:solidFill>
                  <a:schemeClr val="lt1"/>
                </a:solidFill>
              </a:defRPr>
            </a:lvl8pPr>
            <a:lvl9pPr indent="-304800" lvl="8" marL="4114800">
              <a:spcBef>
                <a:spcPts val="0"/>
              </a:spcBef>
              <a:spcAft>
                <a:spcPts val="0"/>
              </a:spcAft>
              <a:buClr>
                <a:schemeClr val="lt1"/>
              </a:buClr>
              <a:buSzPts val="1200"/>
              <a:buFont typeface="Inter"/>
              <a:buChar char="■"/>
              <a:defRPr>
                <a:solidFill>
                  <a:schemeClr val="lt1"/>
                </a:solidFill>
              </a:defRPr>
            </a:lvl9pPr>
          </a:lstStyle>
          <a:p/>
        </p:txBody>
      </p:sp>
      <p:sp>
        <p:nvSpPr>
          <p:cNvPr id="141" name="Google Shape;141;p14"/>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42" name="Google Shape;142;p14"/>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lt2"/>
                </a:solidFill>
                <a:latin typeface="Inter Light"/>
                <a:ea typeface="Inter Light"/>
                <a:cs typeface="Inter Light"/>
                <a:sym typeface="Inter Light"/>
              </a:defRPr>
            </a:lvl1pPr>
            <a:lvl2pPr lvl="1" rtl="0" algn="ctr">
              <a:buNone/>
              <a:defRPr sz="800">
                <a:solidFill>
                  <a:schemeClr val="lt2"/>
                </a:solidFill>
                <a:latin typeface="Inter Light"/>
                <a:ea typeface="Inter Light"/>
                <a:cs typeface="Inter Light"/>
                <a:sym typeface="Inter Light"/>
              </a:defRPr>
            </a:lvl2pPr>
            <a:lvl3pPr lvl="2" rtl="0" algn="ctr">
              <a:buNone/>
              <a:defRPr sz="800">
                <a:solidFill>
                  <a:schemeClr val="lt2"/>
                </a:solidFill>
                <a:latin typeface="Inter Light"/>
                <a:ea typeface="Inter Light"/>
                <a:cs typeface="Inter Light"/>
                <a:sym typeface="Inter Light"/>
              </a:defRPr>
            </a:lvl3pPr>
            <a:lvl4pPr lvl="3" rtl="0" algn="ctr">
              <a:buNone/>
              <a:defRPr sz="800">
                <a:solidFill>
                  <a:schemeClr val="lt2"/>
                </a:solidFill>
                <a:latin typeface="Inter Light"/>
                <a:ea typeface="Inter Light"/>
                <a:cs typeface="Inter Light"/>
                <a:sym typeface="Inter Light"/>
              </a:defRPr>
            </a:lvl4pPr>
            <a:lvl5pPr lvl="4" rtl="0" algn="ctr">
              <a:buNone/>
              <a:defRPr sz="800">
                <a:solidFill>
                  <a:schemeClr val="lt2"/>
                </a:solidFill>
                <a:latin typeface="Inter Light"/>
                <a:ea typeface="Inter Light"/>
                <a:cs typeface="Inter Light"/>
                <a:sym typeface="Inter Light"/>
              </a:defRPr>
            </a:lvl5pPr>
            <a:lvl6pPr lvl="5" rtl="0" algn="ctr">
              <a:buNone/>
              <a:defRPr sz="800">
                <a:solidFill>
                  <a:schemeClr val="lt2"/>
                </a:solidFill>
                <a:latin typeface="Inter Light"/>
                <a:ea typeface="Inter Light"/>
                <a:cs typeface="Inter Light"/>
                <a:sym typeface="Inter Light"/>
              </a:defRPr>
            </a:lvl6pPr>
            <a:lvl7pPr lvl="6" rtl="0" algn="ctr">
              <a:buNone/>
              <a:defRPr sz="800">
                <a:solidFill>
                  <a:schemeClr val="lt2"/>
                </a:solidFill>
                <a:latin typeface="Inter Light"/>
                <a:ea typeface="Inter Light"/>
                <a:cs typeface="Inter Light"/>
                <a:sym typeface="Inter Light"/>
              </a:defRPr>
            </a:lvl7pPr>
            <a:lvl8pPr lvl="7" rtl="0" algn="ctr">
              <a:buNone/>
              <a:defRPr sz="800">
                <a:solidFill>
                  <a:schemeClr val="lt2"/>
                </a:solidFill>
                <a:latin typeface="Inter Light"/>
                <a:ea typeface="Inter Light"/>
                <a:cs typeface="Inter Light"/>
                <a:sym typeface="Inter Light"/>
              </a:defRPr>
            </a:lvl8pPr>
            <a:lvl9pPr lvl="8" rtl="0"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43" name="Google Shape;143;p14"/>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lestones">
  <p:cSld name="TITLE_1">
    <p:bg>
      <p:bgPr>
        <a:solidFill>
          <a:schemeClr val="lt1"/>
        </a:solidFill>
      </p:bgPr>
    </p:bg>
    <p:spTree>
      <p:nvGrpSpPr>
        <p:cNvPr id="144" name="Shape 144"/>
        <p:cNvGrpSpPr/>
        <p:nvPr/>
      </p:nvGrpSpPr>
      <p:grpSpPr>
        <a:xfrm>
          <a:off x="0" y="0"/>
          <a:ext cx="0" cy="0"/>
          <a:chOff x="0" y="0"/>
          <a:chExt cx="0" cy="0"/>
        </a:xfrm>
      </p:grpSpPr>
      <p:cxnSp>
        <p:nvCxnSpPr>
          <p:cNvPr id="145" name="Google Shape;145;p15"/>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146" name="Google Shape;146;p15"/>
          <p:cNvSpPr txBox="1"/>
          <p:nvPr>
            <p:ph type="title"/>
          </p:nvPr>
        </p:nvSpPr>
        <p:spPr>
          <a:xfrm>
            <a:off x="452575" y="596800"/>
            <a:ext cx="4418100" cy="13596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147" name="Google Shape;147;p15"/>
          <p:cNvSpPr txBox="1"/>
          <p:nvPr>
            <p:ph idx="1" type="subTitle"/>
          </p:nvPr>
        </p:nvSpPr>
        <p:spPr>
          <a:xfrm>
            <a:off x="467825" y="18573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48" name="Google Shape;148;p15"/>
          <p:cNvSpPr txBox="1"/>
          <p:nvPr>
            <p:ph idx="2" type="body"/>
          </p:nvPr>
        </p:nvSpPr>
        <p:spPr>
          <a:xfrm>
            <a:off x="391625" y="22718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49" name="Google Shape;149;p15"/>
          <p:cNvSpPr txBox="1"/>
          <p:nvPr>
            <p:ph idx="3" type="subTitle"/>
          </p:nvPr>
        </p:nvSpPr>
        <p:spPr>
          <a:xfrm>
            <a:off x="3052450" y="18573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0" name="Google Shape;150;p15"/>
          <p:cNvSpPr txBox="1"/>
          <p:nvPr>
            <p:ph idx="4" type="body"/>
          </p:nvPr>
        </p:nvSpPr>
        <p:spPr>
          <a:xfrm>
            <a:off x="2976250" y="22718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1" name="Google Shape;151;p15"/>
          <p:cNvSpPr txBox="1"/>
          <p:nvPr>
            <p:ph idx="5" type="subTitle"/>
          </p:nvPr>
        </p:nvSpPr>
        <p:spPr>
          <a:xfrm>
            <a:off x="5637075" y="18573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2" name="Google Shape;152;p15"/>
          <p:cNvSpPr txBox="1"/>
          <p:nvPr>
            <p:ph idx="6" type="body"/>
          </p:nvPr>
        </p:nvSpPr>
        <p:spPr>
          <a:xfrm>
            <a:off x="5560875" y="22718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3" name="Google Shape;153;p15"/>
          <p:cNvSpPr txBox="1"/>
          <p:nvPr>
            <p:ph idx="7" type="subTitle"/>
          </p:nvPr>
        </p:nvSpPr>
        <p:spPr>
          <a:xfrm>
            <a:off x="467825" y="30751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4" name="Google Shape;154;p15"/>
          <p:cNvSpPr txBox="1"/>
          <p:nvPr>
            <p:ph idx="8" type="body"/>
          </p:nvPr>
        </p:nvSpPr>
        <p:spPr>
          <a:xfrm>
            <a:off x="391625" y="34896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5" name="Google Shape;155;p15"/>
          <p:cNvSpPr txBox="1"/>
          <p:nvPr>
            <p:ph idx="9" type="subTitle"/>
          </p:nvPr>
        </p:nvSpPr>
        <p:spPr>
          <a:xfrm>
            <a:off x="3052450" y="30751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6" name="Google Shape;156;p15"/>
          <p:cNvSpPr txBox="1"/>
          <p:nvPr>
            <p:ph idx="13" type="body"/>
          </p:nvPr>
        </p:nvSpPr>
        <p:spPr>
          <a:xfrm>
            <a:off x="2976250" y="34896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7" name="Google Shape;157;p15"/>
          <p:cNvSpPr txBox="1"/>
          <p:nvPr>
            <p:ph idx="14" type="subTitle"/>
          </p:nvPr>
        </p:nvSpPr>
        <p:spPr>
          <a:xfrm>
            <a:off x="5637075" y="3075100"/>
            <a:ext cx="2151000" cy="7722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58" name="Google Shape;158;p15"/>
          <p:cNvSpPr txBox="1"/>
          <p:nvPr>
            <p:ph idx="15" type="body"/>
          </p:nvPr>
        </p:nvSpPr>
        <p:spPr>
          <a:xfrm>
            <a:off x="5560875" y="3489625"/>
            <a:ext cx="21510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59" name="Google Shape;159;p15"/>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60" name="Google Shape;160;p15"/>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61" name="Google Shape;161;p15"/>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 Benefits">
  <p:cSld name="CUSTOM">
    <p:bg>
      <p:bgPr>
        <a:solidFill>
          <a:schemeClr val="lt1"/>
        </a:solidFill>
      </p:bgPr>
    </p:bg>
    <p:spTree>
      <p:nvGrpSpPr>
        <p:cNvPr id="162" name="Shape 162"/>
        <p:cNvGrpSpPr/>
        <p:nvPr/>
      </p:nvGrpSpPr>
      <p:grpSpPr>
        <a:xfrm>
          <a:off x="0" y="0"/>
          <a:ext cx="0" cy="0"/>
          <a:chOff x="0" y="0"/>
          <a:chExt cx="0" cy="0"/>
        </a:xfrm>
      </p:grpSpPr>
      <p:sp>
        <p:nvSpPr>
          <p:cNvPr id="163" name="Google Shape;163;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164" name="Google Shape;164;p16"/>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165" name="Google Shape;165;p16"/>
          <p:cNvSpPr txBox="1"/>
          <p:nvPr>
            <p:ph type="title"/>
          </p:nvPr>
        </p:nvSpPr>
        <p:spPr>
          <a:xfrm>
            <a:off x="452575" y="633600"/>
            <a:ext cx="3954600" cy="13161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200"/>
              <a:buFont typeface="Inter"/>
              <a:buNone/>
              <a:defRPr b="1"/>
            </a:lvl2pPr>
            <a:lvl3pPr lvl="2">
              <a:lnSpc>
                <a:spcPct val="80000"/>
              </a:lnSpc>
              <a:spcBef>
                <a:spcPts val="0"/>
              </a:spcBef>
              <a:spcAft>
                <a:spcPts val="0"/>
              </a:spcAft>
              <a:buSzPts val="4200"/>
              <a:buFont typeface="Inter"/>
              <a:buNone/>
              <a:defRPr b="1"/>
            </a:lvl3pPr>
            <a:lvl4pPr lvl="3">
              <a:lnSpc>
                <a:spcPct val="80000"/>
              </a:lnSpc>
              <a:spcBef>
                <a:spcPts val="0"/>
              </a:spcBef>
              <a:spcAft>
                <a:spcPts val="0"/>
              </a:spcAft>
              <a:buSzPts val="4200"/>
              <a:buFont typeface="Inter"/>
              <a:buNone/>
              <a:defRPr b="1"/>
            </a:lvl4pPr>
            <a:lvl5pPr lvl="4">
              <a:lnSpc>
                <a:spcPct val="80000"/>
              </a:lnSpc>
              <a:spcBef>
                <a:spcPts val="0"/>
              </a:spcBef>
              <a:spcAft>
                <a:spcPts val="0"/>
              </a:spcAft>
              <a:buSzPts val="4200"/>
              <a:buFont typeface="Inter"/>
              <a:buNone/>
              <a:defRPr b="1"/>
            </a:lvl5pPr>
            <a:lvl6pPr lvl="5">
              <a:lnSpc>
                <a:spcPct val="80000"/>
              </a:lnSpc>
              <a:spcBef>
                <a:spcPts val="0"/>
              </a:spcBef>
              <a:spcAft>
                <a:spcPts val="0"/>
              </a:spcAft>
              <a:buSzPts val="4200"/>
              <a:buFont typeface="Inter"/>
              <a:buNone/>
              <a:defRPr b="1"/>
            </a:lvl6pPr>
            <a:lvl7pPr lvl="6">
              <a:lnSpc>
                <a:spcPct val="80000"/>
              </a:lnSpc>
              <a:spcBef>
                <a:spcPts val="0"/>
              </a:spcBef>
              <a:spcAft>
                <a:spcPts val="0"/>
              </a:spcAft>
              <a:buSzPts val="4200"/>
              <a:buFont typeface="Inter"/>
              <a:buNone/>
              <a:defRPr b="1"/>
            </a:lvl7pPr>
            <a:lvl8pPr lvl="7">
              <a:lnSpc>
                <a:spcPct val="80000"/>
              </a:lnSpc>
              <a:spcBef>
                <a:spcPts val="0"/>
              </a:spcBef>
              <a:spcAft>
                <a:spcPts val="0"/>
              </a:spcAft>
              <a:buSzPts val="4200"/>
              <a:buFont typeface="Inter"/>
              <a:buNone/>
              <a:defRPr b="1"/>
            </a:lvl8pPr>
            <a:lvl9pPr lvl="8">
              <a:lnSpc>
                <a:spcPct val="80000"/>
              </a:lnSpc>
              <a:spcBef>
                <a:spcPts val="0"/>
              </a:spcBef>
              <a:spcAft>
                <a:spcPts val="0"/>
              </a:spcAft>
              <a:buSzPts val="4200"/>
              <a:buFont typeface="Inter"/>
              <a:buNone/>
              <a:defRPr b="1"/>
            </a:lvl9pPr>
          </a:lstStyle>
          <a:p/>
        </p:txBody>
      </p:sp>
      <p:sp>
        <p:nvSpPr>
          <p:cNvPr id="166" name="Google Shape;166;p16"/>
          <p:cNvSpPr txBox="1"/>
          <p:nvPr>
            <p:ph idx="1" type="body"/>
          </p:nvPr>
        </p:nvSpPr>
        <p:spPr>
          <a:xfrm>
            <a:off x="560525" y="1966775"/>
            <a:ext cx="3212700" cy="2080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Inter"/>
              <a:buChar char="●"/>
              <a:defRPr/>
            </a:lvl1pPr>
            <a:lvl2pPr indent="-304800" lvl="1" marL="914400">
              <a:spcBef>
                <a:spcPts val="0"/>
              </a:spcBef>
              <a:spcAft>
                <a:spcPts val="0"/>
              </a:spcAft>
              <a:buSzPts val="1200"/>
              <a:buFont typeface="Inter"/>
              <a:buChar char="○"/>
              <a:defRPr/>
            </a:lvl2pPr>
            <a:lvl3pPr indent="-304800" lvl="2" marL="1371600">
              <a:spcBef>
                <a:spcPts val="0"/>
              </a:spcBef>
              <a:spcAft>
                <a:spcPts val="0"/>
              </a:spcAft>
              <a:buSzPts val="1200"/>
              <a:buFont typeface="Inter"/>
              <a:buChar char="■"/>
              <a:defRPr/>
            </a:lvl3pPr>
            <a:lvl4pPr indent="-304800" lvl="3" marL="1828800">
              <a:spcBef>
                <a:spcPts val="0"/>
              </a:spcBef>
              <a:spcAft>
                <a:spcPts val="0"/>
              </a:spcAft>
              <a:buSzPts val="1200"/>
              <a:buFont typeface="Inter"/>
              <a:buChar char="●"/>
              <a:defRPr/>
            </a:lvl4pPr>
            <a:lvl5pPr indent="-304800" lvl="4" marL="2286000">
              <a:spcBef>
                <a:spcPts val="0"/>
              </a:spcBef>
              <a:spcAft>
                <a:spcPts val="0"/>
              </a:spcAft>
              <a:buSzPts val="1200"/>
              <a:buFont typeface="Inter"/>
              <a:buChar char="○"/>
              <a:defRPr/>
            </a:lvl5pPr>
            <a:lvl6pPr indent="-304800" lvl="5" marL="2743200">
              <a:spcBef>
                <a:spcPts val="0"/>
              </a:spcBef>
              <a:spcAft>
                <a:spcPts val="0"/>
              </a:spcAft>
              <a:buSzPts val="1200"/>
              <a:buFont typeface="Inter"/>
              <a:buChar char="■"/>
              <a:defRPr/>
            </a:lvl6pPr>
            <a:lvl7pPr indent="-304800" lvl="6" marL="3200400">
              <a:spcBef>
                <a:spcPts val="0"/>
              </a:spcBef>
              <a:spcAft>
                <a:spcPts val="0"/>
              </a:spcAft>
              <a:buSzPts val="1200"/>
              <a:buFont typeface="Inter"/>
              <a:buChar char="●"/>
              <a:defRPr/>
            </a:lvl7pPr>
            <a:lvl8pPr indent="-304800" lvl="7" marL="3657600">
              <a:spcBef>
                <a:spcPts val="0"/>
              </a:spcBef>
              <a:spcAft>
                <a:spcPts val="0"/>
              </a:spcAft>
              <a:buSzPts val="1200"/>
              <a:buFont typeface="Inter"/>
              <a:buChar char="○"/>
              <a:defRPr/>
            </a:lvl8pPr>
            <a:lvl9pPr indent="-304800" lvl="8" marL="4114800">
              <a:spcBef>
                <a:spcPts val="0"/>
              </a:spcBef>
              <a:spcAft>
                <a:spcPts val="0"/>
              </a:spcAft>
              <a:buSzPts val="1200"/>
              <a:buFont typeface="Inter"/>
              <a:buChar char="■"/>
              <a:defRPr/>
            </a:lvl9pPr>
          </a:lstStyle>
          <a:p/>
        </p:txBody>
      </p:sp>
      <p:sp>
        <p:nvSpPr>
          <p:cNvPr id="167" name="Google Shape;167;p16"/>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68" name="Google Shape;168;p16"/>
          <p:cNvSpPr txBox="1"/>
          <p:nvPr>
            <p:ph idx="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accent2"/>
                </a:solidFill>
                <a:latin typeface="Inter Light"/>
                <a:ea typeface="Inter Light"/>
                <a:cs typeface="Inter Light"/>
                <a:sym typeface="Inter Light"/>
              </a:defRPr>
            </a:lvl1pPr>
            <a:lvl2pPr lvl="1" rtl="0" algn="ctr">
              <a:buNone/>
              <a:defRPr sz="800">
                <a:solidFill>
                  <a:schemeClr val="accent2"/>
                </a:solidFill>
                <a:latin typeface="Inter Light"/>
                <a:ea typeface="Inter Light"/>
                <a:cs typeface="Inter Light"/>
                <a:sym typeface="Inter Light"/>
              </a:defRPr>
            </a:lvl2pPr>
            <a:lvl3pPr lvl="2" rtl="0" algn="ctr">
              <a:buNone/>
              <a:defRPr sz="800">
                <a:solidFill>
                  <a:schemeClr val="accent2"/>
                </a:solidFill>
                <a:latin typeface="Inter Light"/>
                <a:ea typeface="Inter Light"/>
                <a:cs typeface="Inter Light"/>
                <a:sym typeface="Inter Light"/>
              </a:defRPr>
            </a:lvl3pPr>
            <a:lvl4pPr lvl="3" rtl="0" algn="ctr">
              <a:buNone/>
              <a:defRPr sz="800">
                <a:solidFill>
                  <a:schemeClr val="accent2"/>
                </a:solidFill>
                <a:latin typeface="Inter Light"/>
                <a:ea typeface="Inter Light"/>
                <a:cs typeface="Inter Light"/>
                <a:sym typeface="Inter Light"/>
              </a:defRPr>
            </a:lvl4pPr>
            <a:lvl5pPr lvl="4" rtl="0" algn="ctr">
              <a:buNone/>
              <a:defRPr sz="800">
                <a:solidFill>
                  <a:schemeClr val="accent2"/>
                </a:solidFill>
                <a:latin typeface="Inter Light"/>
                <a:ea typeface="Inter Light"/>
                <a:cs typeface="Inter Light"/>
                <a:sym typeface="Inter Light"/>
              </a:defRPr>
            </a:lvl5pPr>
            <a:lvl6pPr lvl="5" rtl="0" algn="ctr">
              <a:buNone/>
              <a:defRPr sz="800">
                <a:solidFill>
                  <a:schemeClr val="accent2"/>
                </a:solidFill>
                <a:latin typeface="Inter Light"/>
                <a:ea typeface="Inter Light"/>
                <a:cs typeface="Inter Light"/>
                <a:sym typeface="Inter Light"/>
              </a:defRPr>
            </a:lvl6pPr>
            <a:lvl7pPr lvl="6" rtl="0" algn="ctr">
              <a:buNone/>
              <a:defRPr sz="800">
                <a:solidFill>
                  <a:schemeClr val="accent2"/>
                </a:solidFill>
                <a:latin typeface="Inter Light"/>
                <a:ea typeface="Inter Light"/>
                <a:cs typeface="Inter Light"/>
                <a:sym typeface="Inter Light"/>
              </a:defRPr>
            </a:lvl7pPr>
            <a:lvl8pPr lvl="7" rtl="0" algn="ctr">
              <a:buNone/>
              <a:defRPr sz="800">
                <a:solidFill>
                  <a:schemeClr val="accent2"/>
                </a:solidFill>
                <a:latin typeface="Inter Light"/>
                <a:ea typeface="Inter Light"/>
                <a:cs typeface="Inter Light"/>
                <a:sym typeface="Inter Light"/>
              </a:defRPr>
            </a:lvl8pPr>
            <a:lvl9pPr lvl="8" rtl="0" algn="ctr">
              <a:buNone/>
              <a:defRPr sz="800">
                <a:solidFill>
                  <a:schemeClr val="accen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69" name="Google Shape;169;p16"/>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CUSTOM_1">
    <p:bg>
      <p:bgPr>
        <a:solidFill>
          <a:schemeClr val="dk2"/>
        </a:solidFill>
      </p:bgPr>
    </p:bg>
    <p:spTree>
      <p:nvGrpSpPr>
        <p:cNvPr id="170" name="Shape 170"/>
        <p:cNvGrpSpPr/>
        <p:nvPr/>
      </p:nvGrpSpPr>
      <p:grpSpPr>
        <a:xfrm>
          <a:off x="0" y="0"/>
          <a:ext cx="0" cy="0"/>
          <a:chOff x="0" y="0"/>
          <a:chExt cx="0" cy="0"/>
        </a:xfrm>
      </p:grpSpPr>
      <p:sp>
        <p:nvSpPr>
          <p:cNvPr id="171" name="Google Shape;171;p17"/>
          <p:cNvSpPr/>
          <p:nvPr>
            <p:ph idx="2" type="pic"/>
          </p:nvPr>
        </p:nvSpPr>
        <p:spPr>
          <a:xfrm>
            <a:off x="211850" y="203250"/>
            <a:ext cx="4292400" cy="4737000"/>
          </a:xfrm>
          <a:prstGeom prst="roundRect">
            <a:avLst>
              <a:gd fmla="val 3358" name="adj"/>
            </a:avLst>
          </a:prstGeom>
          <a:noFill/>
          <a:ln>
            <a:noFill/>
          </a:ln>
        </p:spPr>
      </p:sp>
      <p:sp>
        <p:nvSpPr>
          <p:cNvPr id="172" name="Google Shape;172;p17"/>
          <p:cNvSpPr/>
          <p:nvPr>
            <p:ph idx="3" type="pic"/>
          </p:nvPr>
        </p:nvSpPr>
        <p:spPr>
          <a:xfrm>
            <a:off x="4639750" y="203250"/>
            <a:ext cx="4292400" cy="4737000"/>
          </a:xfrm>
          <a:prstGeom prst="roundRect">
            <a:avLst>
              <a:gd fmla="val 3358" name="adj"/>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Competition">
  <p:cSld name="CUSTOM_2">
    <p:bg>
      <p:bgPr>
        <a:solidFill>
          <a:schemeClr val="lt1"/>
        </a:solidFill>
      </p:bgPr>
    </p:bg>
    <p:spTree>
      <p:nvGrpSpPr>
        <p:cNvPr id="173" name="Shape 173"/>
        <p:cNvGrpSpPr/>
        <p:nvPr/>
      </p:nvGrpSpPr>
      <p:grpSpPr>
        <a:xfrm>
          <a:off x="0" y="0"/>
          <a:ext cx="0" cy="0"/>
          <a:chOff x="0" y="0"/>
          <a:chExt cx="0" cy="0"/>
        </a:xfrm>
      </p:grpSpPr>
      <p:sp>
        <p:nvSpPr>
          <p:cNvPr id="174" name="Google Shape;174;p18"/>
          <p:cNvSpPr/>
          <p:nvPr>
            <p:ph idx="2" type="pic"/>
          </p:nvPr>
        </p:nvSpPr>
        <p:spPr>
          <a:xfrm>
            <a:off x="4014725" y="557375"/>
            <a:ext cx="1374300" cy="1471500"/>
          </a:xfrm>
          <a:prstGeom prst="roundRect">
            <a:avLst>
              <a:gd fmla="val 7582" name="adj"/>
            </a:avLst>
          </a:prstGeom>
          <a:noFill/>
          <a:ln>
            <a:noFill/>
          </a:ln>
        </p:spPr>
      </p:sp>
      <p:sp>
        <p:nvSpPr>
          <p:cNvPr id="175" name="Google Shape;175;p18"/>
          <p:cNvSpPr/>
          <p:nvPr>
            <p:ph idx="3" type="pic"/>
          </p:nvPr>
        </p:nvSpPr>
        <p:spPr>
          <a:xfrm>
            <a:off x="5688575" y="557375"/>
            <a:ext cx="1374300" cy="1471500"/>
          </a:xfrm>
          <a:prstGeom prst="roundRect">
            <a:avLst>
              <a:gd fmla="val 7582" name="adj"/>
            </a:avLst>
          </a:prstGeom>
          <a:noFill/>
          <a:ln>
            <a:noFill/>
          </a:ln>
        </p:spPr>
      </p:sp>
      <p:sp>
        <p:nvSpPr>
          <p:cNvPr id="176" name="Google Shape;176;p18"/>
          <p:cNvSpPr/>
          <p:nvPr>
            <p:ph idx="4" type="pic"/>
          </p:nvPr>
        </p:nvSpPr>
        <p:spPr>
          <a:xfrm>
            <a:off x="7362425" y="557375"/>
            <a:ext cx="1374300" cy="1471500"/>
          </a:xfrm>
          <a:prstGeom prst="roundRect">
            <a:avLst>
              <a:gd fmla="val 7582" name="adj"/>
            </a:avLst>
          </a:prstGeom>
          <a:noFill/>
          <a:ln>
            <a:noFill/>
          </a:ln>
        </p:spPr>
      </p:sp>
      <p:sp>
        <p:nvSpPr>
          <p:cNvPr id="177" name="Google Shape;177;p18"/>
          <p:cNvSpPr/>
          <p:nvPr>
            <p:ph idx="5" type="pic"/>
          </p:nvPr>
        </p:nvSpPr>
        <p:spPr>
          <a:xfrm>
            <a:off x="4014725" y="2644475"/>
            <a:ext cx="1374300" cy="1471500"/>
          </a:xfrm>
          <a:prstGeom prst="roundRect">
            <a:avLst>
              <a:gd fmla="val 7582" name="adj"/>
            </a:avLst>
          </a:prstGeom>
          <a:noFill/>
          <a:ln>
            <a:noFill/>
          </a:ln>
        </p:spPr>
      </p:sp>
      <p:sp>
        <p:nvSpPr>
          <p:cNvPr id="178" name="Google Shape;178;p18"/>
          <p:cNvSpPr/>
          <p:nvPr>
            <p:ph idx="6" type="pic"/>
          </p:nvPr>
        </p:nvSpPr>
        <p:spPr>
          <a:xfrm>
            <a:off x="5688575" y="2644475"/>
            <a:ext cx="1374300" cy="1471500"/>
          </a:xfrm>
          <a:prstGeom prst="roundRect">
            <a:avLst>
              <a:gd fmla="val 7582" name="adj"/>
            </a:avLst>
          </a:prstGeom>
          <a:noFill/>
          <a:ln>
            <a:noFill/>
          </a:ln>
        </p:spPr>
      </p:sp>
      <p:sp>
        <p:nvSpPr>
          <p:cNvPr id="179" name="Google Shape;179;p18"/>
          <p:cNvSpPr/>
          <p:nvPr>
            <p:ph idx="7" type="pic"/>
          </p:nvPr>
        </p:nvSpPr>
        <p:spPr>
          <a:xfrm>
            <a:off x="7362425" y="2644475"/>
            <a:ext cx="1374300" cy="1471500"/>
          </a:xfrm>
          <a:prstGeom prst="roundRect">
            <a:avLst>
              <a:gd fmla="val 7582" name="adj"/>
            </a:avLst>
          </a:prstGeom>
          <a:noFill/>
          <a:ln>
            <a:noFill/>
          </a:ln>
        </p:spPr>
      </p:sp>
      <p:cxnSp>
        <p:nvCxnSpPr>
          <p:cNvPr id="180" name="Google Shape;180;p18"/>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181" name="Google Shape;181;p18"/>
          <p:cNvSpPr txBox="1"/>
          <p:nvPr>
            <p:ph type="title"/>
          </p:nvPr>
        </p:nvSpPr>
        <p:spPr>
          <a:xfrm>
            <a:off x="452575" y="596800"/>
            <a:ext cx="3262500" cy="13596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182" name="Google Shape;182;p18"/>
          <p:cNvSpPr txBox="1"/>
          <p:nvPr>
            <p:ph idx="1" type="subTitle"/>
          </p:nvPr>
        </p:nvSpPr>
        <p:spPr>
          <a:xfrm>
            <a:off x="452575" y="1956400"/>
            <a:ext cx="2616000" cy="627300"/>
          </a:xfrm>
          <a:prstGeom prst="rect">
            <a:avLst/>
          </a:prstGeom>
        </p:spPr>
        <p:txBody>
          <a:bodyPr anchorCtr="0" anchor="t" bIns="91425" lIns="91425" spcFirstLastPara="1" rIns="91425" wrap="square" tIns="91425">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p:txBody>
      </p:sp>
      <p:sp>
        <p:nvSpPr>
          <p:cNvPr id="183" name="Google Shape;183;p18"/>
          <p:cNvSpPr txBox="1"/>
          <p:nvPr>
            <p:ph idx="8" type="body"/>
          </p:nvPr>
        </p:nvSpPr>
        <p:spPr>
          <a:xfrm>
            <a:off x="467825" y="2583700"/>
            <a:ext cx="3247200" cy="9450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SzPts val="1200"/>
              <a:buFont typeface="Inter"/>
              <a:buChar char="●"/>
              <a:defRPr/>
            </a:lvl1pPr>
            <a:lvl2pPr indent="-304800" lvl="1" marL="914400">
              <a:lnSpc>
                <a:spcPct val="115000"/>
              </a:lnSpc>
              <a:spcBef>
                <a:spcPts val="0"/>
              </a:spcBef>
              <a:spcAft>
                <a:spcPts val="0"/>
              </a:spcAft>
              <a:buSzPts val="1200"/>
              <a:buFont typeface="Inter"/>
              <a:buChar char="○"/>
              <a:defRPr/>
            </a:lvl2pPr>
            <a:lvl3pPr indent="-304800" lvl="2" marL="1371600">
              <a:lnSpc>
                <a:spcPct val="115000"/>
              </a:lnSpc>
              <a:spcBef>
                <a:spcPts val="0"/>
              </a:spcBef>
              <a:spcAft>
                <a:spcPts val="0"/>
              </a:spcAft>
              <a:buSzPts val="1200"/>
              <a:buFont typeface="Inter"/>
              <a:buChar char="■"/>
              <a:defRPr/>
            </a:lvl3pPr>
            <a:lvl4pPr indent="-304800" lvl="3" marL="1828800">
              <a:lnSpc>
                <a:spcPct val="115000"/>
              </a:lnSpc>
              <a:spcBef>
                <a:spcPts val="0"/>
              </a:spcBef>
              <a:spcAft>
                <a:spcPts val="0"/>
              </a:spcAft>
              <a:buSzPts val="1200"/>
              <a:buFont typeface="Inter"/>
              <a:buChar char="●"/>
              <a:defRPr/>
            </a:lvl4pPr>
            <a:lvl5pPr indent="-304800" lvl="4" marL="2286000">
              <a:lnSpc>
                <a:spcPct val="115000"/>
              </a:lnSpc>
              <a:spcBef>
                <a:spcPts val="0"/>
              </a:spcBef>
              <a:spcAft>
                <a:spcPts val="0"/>
              </a:spcAft>
              <a:buSzPts val="1200"/>
              <a:buFont typeface="Inter"/>
              <a:buChar char="○"/>
              <a:defRPr/>
            </a:lvl5pPr>
            <a:lvl6pPr indent="-304800" lvl="5" marL="2743200">
              <a:lnSpc>
                <a:spcPct val="115000"/>
              </a:lnSpc>
              <a:spcBef>
                <a:spcPts val="0"/>
              </a:spcBef>
              <a:spcAft>
                <a:spcPts val="0"/>
              </a:spcAft>
              <a:buSzPts val="1200"/>
              <a:buFont typeface="Inter"/>
              <a:buChar char="■"/>
              <a:defRPr/>
            </a:lvl6pPr>
            <a:lvl7pPr indent="-304800" lvl="6" marL="3200400">
              <a:lnSpc>
                <a:spcPct val="115000"/>
              </a:lnSpc>
              <a:spcBef>
                <a:spcPts val="0"/>
              </a:spcBef>
              <a:spcAft>
                <a:spcPts val="0"/>
              </a:spcAft>
              <a:buSzPts val="1200"/>
              <a:buFont typeface="Inter"/>
              <a:buChar char="●"/>
              <a:defRPr/>
            </a:lvl7pPr>
            <a:lvl8pPr indent="-304800" lvl="7" marL="3657600">
              <a:lnSpc>
                <a:spcPct val="115000"/>
              </a:lnSpc>
              <a:spcBef>
                <a:spcPts val="0"/>
              </a:spcBef>
              <a:spcAft>
                <a:spcPts val="0"/>
              </a:spcAft>
              <a:buSzPts val="1200"/>
              <a:buFont typeface="Inter"/>
              <a:buChar char="○"/>
              <a:defRPr/>
            </a:lvl8pPr>
            <a:lvl9pPr indent="-304800" lvl="8" marL="4114800">
              <a:lnSpc>
                <a:spcPct val="115000"/>
              </a:lnSpc>
              <a:spcBef>
                <a:spcPts val="0"/>
              </a:spcBef>
              <a:spcAft>
                <a:spcPts val="0"/>
              </a:spcAft>
              <a:buSzPts val="1200"/>
              <a:buFont typeface="Inter"/>
              <a:buChar char="■"/>
              <a:defRPr/>
            </a:lvl9pPr>
          </a:lstStyle>
          <a:p/>
        </p:txBody>
      </p:sp>
      <p:sp>
        <p:nvSpPr>
          <p:cNvPr id="184" name="Google Shape;184;p18"/>
          <p:cNvSpPr txBox="1"/>
          <p:nvPr>
            <p:ph idx="9" type="subTitle"/>
          </p:nvPr>
        </p:nvSpPr>
        <p:spPr>
          <a:xfrm>
            <a:off x="4014725" y="202887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85" name="Google Shape;185;p18"/>
          <p:cNvSpPr txBox="1"/>
          <p:nvPr>
            <p:ph idx="13" type="subTitle"/>
          </p:nvPr>
        </p:nvSpPr>
        <p:spPr>
          <a:xfrm>
            <a:off x="5688575" y="202887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86" name="Google Shape;186;p18"/>
          <p:cNvSpPr txBox="1"/>
          <p:nvPr>
            <p:ph idx="14" type="subTitle"/>
          </p:nvPr>
        </p:nvSpPr>
        <p:spPr>
          <a:xfrm>
            <a:off x="7362425" y="202887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87" name="Google Shape;187;p18"/>
          <p:cNvSpPr txBox="1"/>
          <p:nvPr>
            <p:ph idx="15" type="subTitle"/>
          </p:nvPr>
        </p:nvSpPr>
        <p:spPr>
          <a:xfrm>
            <a:off x="4014725" y="406772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88" name="Google Shape;188;p18"/>
          <p:cNvSpPr txBox="1"/>
          <p:nvPr>
            <p:ph idx="16" type="subTitle"/>
          </p:nvPr>
        </p:nvSpPr>
        <p:spPr>
          <a:xfrm>
            <a:off x="5688575" y="406772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89" name="Google Shape;189;p18"/>
          <p:cNvSpPr txBox="1"/>
          <p:nvPr>
            <p:ph idx="17" type="subTitle"/>
          </p:nvPr>
        </p:nvSpPr>
        <p:spPr>
          <a:xfrm>
            <a:off x="7362425" y="4067725"/>
            <a:ext cx="1374300" cy="6273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p:txBody>
      </p:sp>
      <p:sp>
        <p:nvSpPr>
          <p:cNvPr id="190" name="Google Shape;190;p18"/>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91" name="Google Shape;191;p18"/>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192" name="Google Shape;192;p18"/>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allery">
  <p:cSld name="CUSTOM_1_1">
    <p:bg>
      <p:bgPr>
        <a:solidFill>
          <a:schemeClr val="dk2"/>
        </a:solidFill>
      </p:bgPr>
    </p:bg>
    <p:spTree>
      <p:nvGrpSpPr>
        <p:cNvPr id="193" name="Shape 193"/>
        <p:cNvGrpSpPr/>
        <p:nvPr/>
      </p:nvGrpSpPr>
      <p:grpSpPr>
        <a:xfrm>
          <a:off x="0" y="0"/>
          <a:ext cx="0" cy="0"/>
          <a:chOff x="0" y="0"/>
          <a:chExt cx="0" cy="0"/>
        </a:xfrm>
      </p:grpSpPr>
      <p:sp>
        <p:nvSpPr>
          <p:cNvPr id="194" name="Google Shape;194;p19"/>
          <p:cNvSpPr/>
          <p:nvPr>
            <p:ph idx="2" type="pic"/>
          </p:nvPr>
        </p:nvSpPr>
        <p:spPr>
          <a:xfrm>
            <a:off x="228625" y="592625"/>
            <a:ext cx="2205000" cy="1215600"/>
          </a:xfrm>
          <a:prstGeom prst="roundRect">
            <a:avLst>
              <a:gd fmla="val 3655" name="adj"/>
            </a:avLst>
          </a:prstGeom>
          <a:noFill/>
          <a:ln>
            <a:noFill/>
          </a:ln>
        </p:spPr>
      </p:sp>
      <p:sp>
        <p:nvSpPr>
          <p:cNvPr id="195" name="Google Shape;195;p19"/>
          <p:cNvSpPr/>
          <p:nvPr>
            <p:ph idx="3" type="pic"/>
          </p:nvPr>
        </p:nvSpPr>
        <p:spPr>
          <a:xfrm>
            <a:off x="3931925" y="592625"/>
            <a:ext cx="2205000" cy="1215600"/>
          </a:xfrm>
          <a:prstGeom prst="roundRect">
            <a:avLst>
              <a:gd fmla="val 3655" name="adj"/>
            </a:avLst>
          </a:prstGeom>
          <a:noFill/>
          <a:ln>
            <a:noFill/>
          </a:ln>
        </p:spPr>
      </p:sp>
      <p:sp>
        <p:nvSpPr>
          <p:cNvPr id="196" name="Google Shape;196;p19"/>
          <p:cNvSpPr/>
          <p:nvPr>
            <p:ph idx="4" type="pic"/>
          </p:nvPr>
        </p:nvSpPr>
        <p:spPr>
          <a:xfrm>
            <a:off x="7635600" y="592625"/>
            <a:ext cx="1135200" cy="1215600"/>
          </a:xfrm>
          <a:prstGeom prst="roundRect">
            <a:avLst>
              <a:gd fmla="val 3655" name="adj"/>
            </a:avLst>
          </a:prstGeom>
          <a:noFill/>
          <a:ln>
            <a:noFill/>
          </a:ln>
        </p:spPr>
      </p:sp>
      <p:sp>
        <p:nvSpPr>
          <p:cNvPr id="197" name="Google Shape;197;p19"/>
          <p:cNvSpPr/>
          <p:nvPr>
            <p:ph idx="5" type="pic"/>
          </p:nvPr>
        </p:nvSpPr>
        <p:spPr>
          <a:xfrm>
            <a:off x="2575300" y="593225"/>
            <a:ext cx="1215000" cy="1215000"/>
          </a:xfrm>
          <a:prstGeom prst="ellipse">
            <a:avLst/>
          </a:prstGeom>
          <a:noFill/>
          <a:ln>
            <a:noFill/>
          </a:ln>
        </p:spPr>
      </p:sp>
      <p:sp>
        <p:nvSpPr>
          <p:cNvPr id="198" name="Google Shape;198;p19"/>
          <p:cNvSpPr/>
          <p:nvPr>
            <p:ph idx="6" type="pic"/>
          </p:nvPr>
        </p:nvSpPr>
        <p:spPr>
          <a:xfrm>
            <a:off x="6278800" y="593225"/>
            <a:ext cx="1215000" cy="1215000"/>
          </a:xfrm>
          <a:prstGeom prst="ellipse">
            <a:avLst/>
          </a:prstGeom>
          <a:noFill/>
          <a:ln>
            <a:noFill/>
          </a:ln>
        </p:spPr>
      </p:sp>
      <p:sp>
        <p:nvSpPr>
          <p:cNvPr id="199" name="Google Shape;199;p19"/>
          <p:cNvSpPr/>
          <p:nvPr>
            <p:ph idx="7" type="pic"/>
          </p:nvPr>
        </p:nvSpPr>
        <p:spPr>
          <a:xfrm>
            <a:off x="228613" y="1964250"/>
            <a:ext cx="1215000" cy="1215000"/>
          </a:xfrm>
          <a:prstGeom prst="ellipse">
            <a:avLst/>
          </a:prstGeom>
          <a:noFill/>
          <a:ln>
            <a:noFill/>
          </a:ln>
        </p:spPr>
      </p:sp>
      <p:sp>
        <p:nvSpPr>
          <p:cNvPr id="200" name="Google Shape;200;p19"/>
          <p:cNvSpPr/>
          <p:nvPr>
            <p:ph idx="8" type="pic"/>
          </p:nvPr>
        </p:nvSpPr>
        <p:spPr>
          <a:xfrm>
            <a:off x="1545425" y="1963950"/>
            <a:ext cx="2205000" cy="1215600"/>
          </a:xfrm>
          <a:prstGeom prst="roundRect">
            <a:avLst>
              <a:gd fmla="val 3655" name="adj"/>
            </a:avLst>
          </a:prstGeom>
          <a:noFill/>
          <a:ln>
            <a:noFill/>
          </a:ln>
        </p:spPr>
      </p:sp>
      <p:sp>
        <p:nvSpPr>
          <p:cNvPr id="201" name="Google Shape;201;p19"/>
          <p:cNvSpPr/>
          <p:nvPr>
            <p:ph idx="9" type="pic"/>
          </p:nvPr>
        </p:nvSpPr>
        <p:spPr>
          <a:xfrm>
            <a:off x="3932063" y="1963950"/>
            <a:ext cx="1135200" cy="1215600"/>
          </a:xfrm>
          <a:prstGeom prst="roundRect">
            <a:avLst>
              <a:gd fmla="val 3655" name="adj"/>
            </a:avLst>
          </a:prstGeom>
          <a:noFill/>
          <a:ln>
            <a:noFill/>
          </a:ln>
        </p:spPr>
      </p:sp>
      <p:sp>
        <p:nvSpPr>
          <p:cNvPr id="202" name="Google Shape;202;p19"/>
          <p:cNvSpPr/>
          <p:nvPr>
            <p:ph idx="13" type="pic"/>
          </p:nvPr>
        </p:nvSpPr>
        <p:spPr>
          <a:xfrm>
            <a:off x="5248888" y="1963950"/>
            <a:ext cx="2205000" cy="1215600"/>
          </a:xfrm>
          <a:prstGeom prst="roundRect">
            <a:avLst>
              <a:gd fmla="val 3655" name="adj"/>
            </a:avLst>
          </a:prstGeom>
          <a:noFill/>
          <a:ln>
            <a:noFill/>
          </a:ln>
        </p:spPr>
      </p:sp>
      <p:sp>
        <p:nvSpPr>
          <p:cNvPr id="203" name="Google Shape;203;p19"/>
          <p:cNvSpPr/>
          <p:nvPr>
            <p:ph idx="14" type="pic"/>
          </p:nvPr>
        </p:nvSpPr>
        <p:spPr>
          <a:xfrm>
            <a:off x="7555713" y="1964250"/>
            <a:ext cx="1215000" cy="1215000"/>
          </a:xfrm>
          <a:prstGeom prst="ellipse">
            <a:avLst/>
          </a:prstGeom>
          <a:noFill/>
          <a:ln>
            <a:noFill/>
          </a:ln>
        </p:spPr>
      </p:sp>
      <p:sp>
        <p:nvSpPr>
          <p:cNvPr id="204" name="Google Shape;204;p19"/>
          <p:cNvSpPr/>
          <p:nvPr>
            <p:ph idx="15" type="pic"/>
          </p:nvPr>
        </p:nvSpPr>
        <p:spPr>
          <a:xfrm>
            <a:off x="228625" y="3335275"/>
            <a:ext cx="2205000" cy="1215600"/>
          </a:xfrm>
          <a:prstGeom prst="roundRect">
            <a:avLst>
              <a:gd fmla="val 3655" name="adj"/>
            </a:avLst>
          </a:prstGeom>
          <a:noFill/>
          <a:ln>
            <a:noFill/>
          </a:ln>
        </p:spPr>
      </p:sp>
      <p:sp>
        <p:nvSpPr>
          <p:cNvPr id="205" name="Google Shape;205;p19"/>
          <p:cNvSpPr/>
          <p:nvPr>
            <p:ph idx="16" type="pic"/>
          </p:nvPr>
        </p:nvSpPr>
        <p:spPr>
          <a:xfrm>
            <a:off x="3931925" y="3335275"/>
            <a:ext cx="2205000" cy="1215600"/>
          </a:xfrm>
          <a:prstGeom prst="roundRect">
            <a:avLst>
              <a:gd fmla="val 3655" name="adj"/>
            </a:avLst>
          </a:prstGeom>
          <a:noFill/>
          <a:ln>
            <a:noFill/>
          </a:ln>
        </p:spPr>
      </p:sp>
      <p:sp>
        <p:nvSpPr>
          <p:cNvPr id="206" name="Google Shape;206;p19"/>
          <p:cNvSpPr/>
          <p:nvPr>
            <p:ph idx="17" type="pic"/>
          </p:nvPr>
        </p:nvSpPr>
        <p:spPr>
          <a:xfrm>
            <a:off x="7635600" y="3335275"/>
            <a:ext cx="1135200" cy="1215600"/>
          </a:xfrm>
          <a:prstGeom prst="roundRect">
            <a:avLst>
              <a:gd fmla="val 3655" name="adj"/>
            </a:avLst>
          </a:prstGeom>
          <a:noFill/>
          <a:ln>
            <a:noFill/>
          </a:ln>
        </p:spPr>
      </p:sp>
      <p:sp>
        <p:nvSpPr>
          <p:cNvPr id="207" name="Google Shape;207;p19"/>
          <p:cNvSpPr/>
          <p:nvPr>
            <p:ph idx="18" type="pic"/>
          </p:nvPr>
        </p:nvSpPr>
        <p:spPr>
          <a:xfrm>
            <a:off x="2575300" y="3335875"/>
            <a:ext cx="1215000" cy="1215000"/>
          </a:xfrm>
          <a:prstGeom prst="ellipse">
            <a:avLst/>
          </a:prstGeom>
          <a:noFill/>
          <a:ln>
            <a:noFill/>
          </a:ln>
        </p:spPr>
      </p:sp>
      <p:sp>
        <p:nvSpPr>
          <p:cNvPr id="208" name="Google Shape;208;p19"/>
          <p:cNvSpPr/>
          <p:nvPr>
            <p:ph idx="19" type="pic"/>
          </p:nvPr>
        </p:nvSpPr>
        <p:spPr>
          <a:xfrm>
            <a:off x="6278800" y="3335875"/>
            <a:ext cx="1215000" cy="1215000"/>
          </a:xfrm>
          <a:prstGeom prst="ellipse">
            <a:avLst/>
          </a:prstGeom>
          <a:noFill/>
          <a:ln>
            <a:noFill/>
          </a:ln>
        </p:spPr>
      </p:sp>
      <p:sp>
        <p:nvSpPr>
          <p:cNvPr id="209" name="Google Shape;209;p19"/>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210" name="Google Shape;210;p19"/>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211" name="Google Shape;211;p19"/>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212" name="Google Shape;212;p19"/>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213" name="Shape 213"/>
        <p:cNvGrpSpPr/>
        <p:nvPr/>
      </p:nvGrpSpPr>
      <p:grpSpPr>
        <a:xfrm>
          <a:off x="0" y="0"/>
          <a:ext cx="0" cy="0"/>
          <a:chOff x="0" y="0"/>
          <a:chExt cx="0" cy="0"/>
        </a:xfrm>
      </p:grpSpPr>
      <p:sp>
        <p:nvSpPr>
          <p:cNvPr id="214" name="Google Shape;214;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15" name="Google Shape;215;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
        <p:nvSpPr>
          <p:cNvPr id="216" name="Google Shape;21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Divider Slide">
  <p:cSld name="CUSTOM_3">
    <p:bg>
      <p:bgPr>
        <a:solidFill>
          <a:schemeClr val="dk1"/>
        </a:solidFill>
      </p:bgPr>
    </p:bg>
    <p:spTree>
      <p:nvGrpSpPr>
        <p:cNvPr id="17" name="Shape 17"/>
        <p:cNvGrpSpPr/>
        <p:nvPr/>
      </p:nvGrpSpPr>
      <p:grpSpPr>
        <a:xfrm>
          <a:off x="0" y="0"/>
          <a:ext cx="0" cy="0"/>
          <a:chOff x="0" y="0"/>
          <a:chExt cx="0" cy="0"/>
        </a:xfrm>
      </p:grpSpPr>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3"/>
          <p:cNvSpPr txBox="1"/>
          <p:nvPr>
            <p:ph type="title"/>
          </p:nvPr>
        </p:nvSpPr>
        <p:spPr>
          <a:xfrm>
            <a:off x="420875" y="1402000"/>
            <a:ext cx="4324800" cy="2432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b="1" sz="6000">
                <a:solidFill>
                  <a:schemeClr val="lt1"/>
                </a:solidFill>
              </a:defRPr>
            </a:lvl2pPr>
            <a:lvl3pPr lvl="2">
              <a:lnSpc>
                <a:spcPct val="80000"/>
              </a:lnSpc>
              <a:spcBef>
                <a:spcPts val="0"/>
              </a:spcBef>
              <a:spcAft>
                <a:spcPts val="0"/>
              </a:spcAft>
              <a:buClr>
                <a:schemeClr val="lt1"/>
              </a:buClr>
              <a:buSzPts val="6000"/>
              <a:buFont typeface="Inter"/>
              <a:buNone/>
              <a:defRPr b="1" sz="6000">
                <a:solidFill>
                  <a:schemeClr val="lt1"/>
                </a:solidFill>
              </a:defRPr>
            </a:lvl3pPr>
            <a:lvl4pPr lvl="3">
              <a:lnSpc>
                <a:spcPct val="80000"/>
              </a:lnSpc>
              <a:spcBef>
                <a:spcPts val="0"/>
              </a:spcBef>
              <a:spcAft>
                <a:spcPts val="0"/>
              </a:spcAft>
              <a:buClr>
                <a:schemeClr val="lt1"/>
              </a:buClr>
              <a:buSzPts val="6000"/>
              <a:buFont typeface="Inter"/>
              <a:buNone/>
              <a:defRPr b="1" sz="6000">
                <a:solidFill>
                  <a:schemeClr val="lt1"/>
                </a:solidFill>
              </a:defRPr>
            </a:lvl4pPr>
            <a:lvl5pPr lvl="4">
              <a:lnSpc>
                <a:spcPct val="80000"/>
              </a:lnSpc>
              <a:spcBef>
                <a:spcPts val="0"/>
              </a:spcBef>
              <a:spcAft>
                <a:spcPts val="0"/>
              </a:spcAft>
              <a:buClr>
                <a:schemeClr val="lt1"/>
              </a:buClr>
              <a:buSzPts val="6000"/>
              <a:buFont typeface="Inter"/>
              <a:buNone/>
              <a:defRPr b="1" sz="6000">
                <a:solidFill>
                  <a:schemeClr val="lt1"/>
                </a:solidFill>
              </a:defRPr>
            </a:lvl5pPr>
            <a:lvl6pPr lvl="5">
              <a:lnSpc>
                <a:spcPct val="80000"/>
              </a:lnSpc>
              <a:spcBef>
                <a:spcPts val="0"/>
              </a:spcBef>
              <a:spcAft>
                <a:spcPts val="0"/>
              </a:spcAft>
              <a:buClr>
                <a:schemeClr val="lt1"/>
              </a:buClr>
              <a:buSzPts val="6000"/>
              <a:buFont typeface="Inter"/>
              <a:buNone/>
              <a:defRPr b="1" sz="6000">
                <a:solidFill>
                  <a:schemeClr val="lt1"/>
                </a:solidFill>
              </a:defRPr>
            </a:lvl6pPr>
            <a:lvl7pPr lvl="6">
              <a:lnSpc>
                <a:spcPct val="80000"/>
              </a:lnSpc>
              <a:spcBef>
                <a:spcPts val="0"/>
              </a:spcBef>
              <a:spcAft>
                <a:spcPts val="0"/>
              </a:spcAft>
              <a:buClr>
                <a:schemeClr val="lt1"/>
              </a:buClr>
              <a:buSzPts val="6000"/>
              <a:buFont typeface="Inter"/>
              <a:buNone/>
              <a:defRPr b="1" sz="6000">
                <a:solidFill>
                  <a:schemeClr val="lt1"/>
                </a:solidFill>
              </a:defRPr>
            </a:lvl7pPr>
            <a:lvl8pPr lvl="7">
              <a:lnSpc>
                <a:spcPct val="80000"/>
              </a:lnSpc>
              <a:spcBef>
                <a:spcPts val="0"/>
              </a:spcBef>
              <a:spcAft>
                <a:spcPts val="0"/>
              </a:spcAft>
              <a:buClr>
                <a:schemeClr val="lt1"/>
              </a:buClr>
              <a:buSzPts val="6000"/>
              <a:buFont typeface="Inter"/>
              <a:buNone/>
              <a:defRPr b="1" sz="6000">
                <a:solidFill>
                  <a:schemeClr val="lt1"/>
                </a:solidFill>
              </a:defRPr>
            </a:lvl8pPr>
            <a:lvl9pPr lvl="8">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20" name="Google Shape;20;p3"/>
          <p:cNvSpPr txBox="1"/>
          <p:nvPr>
            <p:ph idx="2" type="title"/>
          </p:nvPr>
        </p:nvSpPr>
        <p:spPr>
          <a:xfrm>
            <a:off x="474350" y="3793500"/>
            <a:ext cx="4036500" cy="11532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p:txBody>
      </p:sp>
      <p:cxnSp>
        <p:nvCxnSpPr>
          <p:cNvPr id="21" name="Google Shape;21;p3"/>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22" name="Google Shape;22;p3"/>
          <p:cNvSpPr/>
          <p:nvPr>
            <p:ph idx="3" type="pic"/>
          </p:nvPr>
        </p:nvSpPr>
        <p:spPr>
          <a:xfrm>
            <a:off x="5039775" y="196800"/>
            <a:ext cx="3905400" cy="4749900"/>
          </a:xfrm>
          <a:prstGeom prst="roundRect">
            <a:avLst>
              <a:gd fmla="val 2053" name="adj"/>
            </a:avLst>
          </a:prstGeom>
          <a:noFill/>
          <a:ln>
            <a:noFill/>
          </a:ln>
        </p:spPr>
      </p:sp>
      <p:sp>
        <p:nvSpPr>
          <p:cNvPr id="23" name="Google Shape;23;p3"/>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24" name="Google Shape;24;p3"/>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sp>
        <p:nvSpPr>
          <p:cNvPr id="25" name="Google Shape;25;p3"/>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17" name="Shape 217"/>
        <p:cNvGrpSpPr/>
        <p:nvPr/>
      </p:nvGrpSpPr>
      <p:grpSpPr>
        <a:xfrm>
          <a:off x="0" y="0"/>
          <a:ext cx="0" cy="0"/>
          <a:chOff x="0" y="0"/>
          <a:chExt cx="0" cy="0"/>
        </a:xfrm>
      </p:grpSpPr>
      <p:sp>
        <p:nvSpPr>
          <p:cNvPr id="218" name="Google Shape;218;p2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9" name="Google Shape;21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220" name="Shape 220"/>
        <p:cNvGrpSpPr/>
        <p:nvPr/>
      </p:nvGrpSpPr>
      <p:grpSpPr>
        <a:xfrm>
          <a:off x="0" y="0"/>
          <a:ext cx="0" cy="0"/>
          <a:chOff x="0" y="0"/>
          <a:chExt cx="0" cy="0"/>
        </a:xfrm>
      </p:grpSpPr>
      <p:sp>
        <p:nvSpPr>
          <p:cNvPr id="221" name="Google Shape;22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22" name="Google Shape;222;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23" name="Google Shape;22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224" name="Shape 224"/>
        <p:cNvGrpSpPr/>
        <p:nvPr/>
      </p:nvGrpSpPr>
      <p:grpSpPr>
        <a:xfrm>
          <a:off x="0" y="0"/>
          <a:ext cx="0" cy="0"/>
          <a:chOff x="0" y="0"/>
          <a:chExt cx="0" cy="0"/>
        </a:xfrm>
      </p:grpSpPr>
      <p:sp>
        <p:nvSpPr>
          <p:cNvPr id="225" name="Google Shape;22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26" name="Google Shape;226;p2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27" name="Google Shape;227;p2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28" name="Google Shape;22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29" name="Shape 229"/>
        <p:cNvGrpSpPr/>
        <p:nvPr/>
      </p:nvGrpSpPr>
      <p:grpSpPr>
        <a:xfrm>
          <a:off x="0" y="0"/>
          <a:ext cx="0" cy="0"/>
          <a:chOff x="0" y="0"/>
          <a:chExt cx="0" cy="0"/>
        </a:xfrm>
      </p:grpSpPr>
      <p:sp>
        <p:nvSpPr>
          <p:cNvPr id="230" name="Google Shape;23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1" name="Google Shape;23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
    <p:spTree>
      <p:nvGrpSpPr>
        <p:cNvPr id="232" name="Shape 232"/>
        <p:cNvGrpSpPr/>
        <p:nvPr/>
      </p:nvGrpSpPr>
      <p:grpSpPr>
        <a:xfrm>
          <a:off x="0" y="0"/>
          <a:ext cx="0" cy="0"/>
          <a:chOff x="0" y="0"/>
          <a:chExt cx="0" cy="0"/>
        </a:xfrm>
      </p:grpSpPr>
      <p:sp>
        <p:nvSpPr>
          <p:cNvPr id="233" name="Google Shape;233;p2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34" name="Google Shape;234;p2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35" name="Google Shape;23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236" name="Shape 236"/>
        <p:cNvGrpSpPr/>
        <p:nvPr/>
      </p:nvGrpSpPr>
      <p:grpSpPr>
        <a:xfrm>
          <a:off x="0" y="0"/>
          <a:ext cx="0" cy="0"/>
          <a:chOff x="0" y="0"/>
          <a:chExt cx="0" cy="0"/>
        </a:xfrm>
      </p:grpSpPr>
      <p:sp>
        <p:nvSpPr>
          <p:cNvPr id="237" name="Google Shape;237;p2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38" name="Google Shape;238;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_1">
    <p:spTree>
      <p:nvGrpSpPr>
        <p:cNvPr id="239" name="Shape 239"/>
        <p:cNvGrpSpPr/>
        <p:nvPr/>
      </p:nvGrpSpPr>
      <p:grpSpPr>
        <a:xfrm>
          <a:off x="0" y="0"/>
          <a:ext cx="0" cy="0"/>
          <a:chOff x="0" y="0"/>
          <a:chExt cx="0" cy="0"/>
        </a:xfrm>
      </p:grpSpPr>
      <p:sp>
        <p:nvSpPr>
          <p:cNvPr id="240" name="Google Shape;240;p2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242" name="Google Shape;242;p2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243" name="Google Shape;243;p2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44" name="Google Shape;244;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
    <p:spTree>
      <p:nvGrpSpPr>
        <p:cNvPr id="245" name="Shape 245"/>
        <p:cNvGrpSpPr/>
        <p:nvPr/>
      </p:nvGrpSpPr>
      <p:grpSpPr>
        <a:xfrm>
          <a:off x="0" y="0"/>
          <a:ext cx="0" cy="0"/>
          <a:chOff x="0" y="0"/>
          <a:chExt cx="0" cy="0"/>
        </a:xfrm>
      </p:grpSpPr>
      <p:sp>
        <p:nvSpPr>
          <p:cNvPr id="246" name="Google Shape;246;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1200"/>
              <a:buNone/>
              <a:defRPr/>
            </a:lvl1pPr>
          </a:lstStyle>
          <a:p/>
        </p:txBody>
      </p:sp>
      <p:sp>
        <p:nvSpPr>
          <p:cNvPr id="247" name="Google Shape;247;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248" name="Shape 248"/>
        <p:cNvGrpSpPr/>
        <p:nvPr/>
      </p:nvGrpSpPr>
      <p:grpSpPr>
        <a:xfrm>
          <a:off x="0" y="0"/>
          <a:ext cx="0" cy="0"/>
          <a:chOff x="0" y="0"/>
          <a:chExt cx="0" cy="0"/>
        </a:xfrm>
      </p:grpSpPr>
      <p:sp>
        <p:nvSpPr>
          <p:cNvPr id="249" name="Google Shape;249;p2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50" name="Google Shape;250;p29"/>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
        <p:nvSpPr>
          <p:cNvPr id="251" name="Google Shape;251;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1">
  <p:cSld name="BLANK_1">
    <p:spTree>
      <p:nvGrpSpPr>
        <p:cNvPr id="252" name="Shape 252"/>
        <p:cNvGrpSpPr/>
        <p:nvPr/>
      </p:nvGrpSpPr>
      <p:grpSpPr>
        <a:xfrm>
          <a:off x="0" y="0"/>
          <a:ext cx="0" cy="0"/>
          <a:chOff x="0" y="0"/>
          <a:chExt cx="0" cy="0"/>
        </a:xfrm>
      </p:grpSpPr>
      <p:sp>
        <p:nvSpPr>
          <p:cNvPr id="253" name="Google Shape;25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on / Mission" type="secHead">
  <p:cSld name="SECTION_HEADER">
    <p:bg>
      <p:bgPr>
        <a:solidFill>
          <a:schemeClr val="lt1"/>
        </a:solidFill>
      </p:bgPr>
    </p:bg>
    <p:spTree>
      <p:nvGrpSpPr>
        <p:cNvPr id="26" name="Shape 26"/>
        <p:cNvGrpSpPr/>
        <p:nvPr/>
      </p:nvGrpSpPr>
      <p:grpSpPr>
        <a:xfrm>
          <a:off x="0" y="0"/>
          <a:ext cx="0" cy="0"/>
          <a:chOff x="0" y="0"/>
          <a:chExt cx="0" cy="0"/>
        </a:xfrm>
      </p:grpSpPr>
      <p:sp>
        <p:nvSpPr>
          <p:cNvPr id="27" name="Google Shape;27;p4"/>
          <p:cNvSpPr/>
          <p:nvPr>
            <p:ph idx="2" type="pic"/>
          </p:nvPr>
        </p:nvSpPr>
        <p:spPr>
          <a:xfrm>
            <a:off x="5039775" y="203250"/>
            <a:ext cx="3905400" cy="2298600"/>
          </a:xfrm>
          <a:prstGeom prst="roundRect">
            <a:avLst>
              <a:gd fmla="val 2053" name="adj"/>
            </a:avLst>
          </a:prstGeom>
          <a:noFill/>
          <a:ln>
            <a:noFill/>
          </a:ln>
        </p:spPr>
      </p:sp>
      <p:cxnSp>
        <p:nvCxnSpPr>
          <p:cNvPr id="28" name="Google Shape;28;p4"/>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29" name="Google Shape;29;p4"/>
          <p:cNvSpPr txBox="1"/>
          <p:nvPr>
            <p:ph idx="1" type="body"/>
          </p:nvPr>
        </p:nvSpPr>
        <p:spPr>
          <a:xfrm>
            <a:off x="452575" y="1853525"/>
            <a:ext cx="2965500" cy="2440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dk2"/>
              </a:buClr>
              <a:buSzPts val="1200"/>
              <a:buChar char="●"/>
              <a:defRPr/>
            </a:lvl1pPr>
            <a:lvl2pPr indent="-304800" lvl="1" marL="914400">
              <a:spcBef>
                <a:spcPts val="0"/>
              </a:spcBef>
              <a:spcAft>
                <a:spcPts val="0"/>
              </a:spcAft>
              <a:buClr>
                <a:schemeClr val="dk2"/>
              </a:buClr>
              <a:buSzPts val="1200"/>
              <a:buChar char="○"/>
              <a:defRPr/>
            </a:lvl2pPr>
            <a:lvl3pPr indent="-304800" lvl="2" marL="1371600">
              <a:spcBef>
                <a:spcPts val="0"/>
              </a:spcBef>
              <a:spcAft>
                <a:spcPts val="0"/>
              </a:spcAft>
              <a:buClr>
                <a:schemeClr val="dk2"/>
              </a:buClr>
              <a:buSzPts val="1200"/>
              <a:buChar char="■"/>
              <a:defRPr/>
            </a:lvl3pPr>
            <a:lvl4pPr indent="-304800" lvl="3" marL="1828800">
              <a:spcBef>
                <a:spcPts val="0"/>
              </a:spcBef>
              <a:spcAft>
                <a:spcPts val="0"/>
              </a:spcAft>
              <a:buClr>
                <a:schemeClr val="dk2"/>
              </a:buClr>
              <a:buSzPts val="1200"/>
              <a:buChar char="●"/>
              <a:defRPr/>
            </a:lvl4pPr>
            <a:lvl5pPr indent="-304800" lvl="4" marL="2286000">
              <a:spcBef>
                <a:spcPts val="0"/>
              </a:spcBef>
              <a:spcAft>
                <a:spcPts val="0"/>
              </a:spcAft>
              <a:buClr>
                <a:schemeClr val="dk2"/>
              </a:buClr>
              <a:buSzPts val="1200"/>
              <a:buChar char="○"/>
              <a:defRPr/>
            </a:lvl5pPr>
            <a:lvl6pPr indent="-304800" lvl="5" marL="2743200">
              <a:spcBef>
                <a:spcPts val="0"/>
              </a:spcBef>
              <a:spcAft>
                <a:spcPts val="0"/>
              </a:spcAft>
              <a:buClr>
                <a:schemeClr val="dk2"/>
              </a:buClr>
              <a:buSzPts val="1200"/>
              <a:buChar char="■"/>
              <a:defRPr/>
            </a:lvl6pPr>
            <a:lvl7pPr indent="-304800" lvl="6" marL="3200400">
              <a:spcBef>
                <a:spcPts val="0"/>
              </a:spcBef>
              <a:spcAft>
                <a:spcPts val="0"/>
              </a:spcAft>
              <a:buClr>
                <a:schemeClr val="dk2"/>
              </a:buClr>
              <a:buSzPts val="1200"/>
              <a:buChar char="●"/>
              <a:defRPr/>
            </a:lvl7pPr>
            <a:lvl8pPr indent="-304800" lvl="7" marL="3657600">
              <a:spcBef>
                <a:spcPts val="0"/>
              </a:spcBef>
              <a:spcAft>
                <a:spcPts val="0"/>
              </a:spcAft>
              <a:buClr>
                <a:schemeClr val="dk2"/>
              </a:buClr>
              <a:buSzPts val="1200"/>
              <a:buChar char="○"/>
              <a:defRPr/>
            </a:lvl8pPr>
            <a:lvl9pPr indent="-304800" lvl="8" marL="4114800">
              <a:spcBef>
                <a:spcPts val="0"/>
              </a:spcBef>
              <a:spcAft>
                <a:spcPts val="0"/>
              </a:spcAft>
              <a:buClr>
                <a:schemeClr val="dk2"/>
              </a:buClr>
              <a:buSzPts val="1200"/>
              <a:buChar char="■"/>
              <a:defRPr/>
            </a:lvl9pPr>
          </a:lstStyle>
          <a:p/>
        </p:txBody>
      </p:sp>
      <p:sp>
        <p:nvSpPr>
          <p:cNvPr id="30" name="Google Shape;30;p4"/>
          <p:cNvSpPr/>
          <p:nvPr>
            <p:ph idx="3" type="pic"/>
          </p:nvPr>
        </p:nvSpPr>
        <p:spPr>
          <a:xfrm>
            <a:off x="5039775" y="2624675"/>
            <a:ext cx="3905400" cy="2298600"/>
          </a:xfrm>
          <a:prstGeom prst="roundRect">
            <a:avLst>
              <a:gd fmla="val 2053" name="adj"/>
            </a:avLst>
          </a:prstGeom>
          <a:noFill/>
          <a:ln>
            <a:noFill/>
          </a:ln>
        </p:spPr>
      </p:sp>
      <p:sp>
        <p:nvSpPr>
          <p:cNvPr id="31" name="Google Shape;31;p4"/>
          <p:cNvSpPr txBox="1"/>
          <p:nvPr>
            <p:ph type="title"/>
          </p:nvPr>
        </p:nvSpPr>
        <p:spPr>
          <a:xfrm>
            <a:off x="452575" y="596800"/>
            <a:ext cx="4263600" cy="13392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b="1" sz="4800"/>
            </a:lvl2pPr>
            <a:lvl3pPr lvl="2">
              <a:lnSpc>
                <a:spcPct val="80000"/>
              </a:lnSpc>
              <a:spcBef>
                <a:spcPts val="0"/>
              </a:spcBef>
              <a:spcAft>
                <a:spcPts val="0"/>
              </a:spcAft>
              <a:buClr>
                <a:schemeClr val="dk2"/>
              </a:buClr>
              <a:buSzPts val="4800"/>
              <a:buFont typeface="Inter"/>
              <a:buNone/>
              <a:defRPr b="1" sz="4800"/>
            </a:lvl3pPr>
            <a:lvl4pPr lvl="3">
              <a:lnSpc>
                <a:spcPct val="80000"/>
              </a:lnSpc>
              <a:spcBef>
                <a:spcPts val="0"/>
              </a:spcBef>
              <a:spcAft>
                <a:spcPts val="0"/>
              </a:spcAft>
              <a:buClr>
                <a:schemeClr val="dk2"/>
              </a:buClr>
              <a:buSzPts val="4800"/>
              <a:buFont typeface="Inter"/>
              <a:buNone/>
              <a:defRPr b="1" sz="4800"/>
            </a:lvl4pPr>
            <a:lvl5pPr lvl="4">
              <a:lnSpc>
                <a:spcPct val="80000"/>
              </a:lnSpc>
              <a:spcBef>
                <a:spcPts val="0"/>
              </a:spcBef>
              <a:spcAft>
                <a:spcPts val="0"/>
              </a:spcAft>
              <a:buClr>
                <a:schemeClr val="dk2"/>
              </a:buClr>
              <a:buSzPts val="4800"/>
              <a:buFont typeface="Inter"/>
              <a:buNone/>
              <a:defRPr b="1" sz="4800"/>
            </a:lvl5pPr>
            <a:lvl6pPr lvl="5">
              <a:lnSpc>
                <a:spcPct val="80000"/>
              </a:lnSpc>
              <a:spcBef>
                <a:spcPts val="0"/>
              </a:spcBef>
              <a:spcAft>
                <a:spcPts val="0"/>
              </a:spcAft>
              <a:buClr>
                <a:schemeClr val="dk2"/>
              </a:buClr>
              <a:buSzPts val="4800"/>
              <a:buFont typeface="Inter"/>
              <a:buNone/>
              <a:defRPr b="1" sz="4800"/>
            </a:lvl6pPr>
            <a:lvl7pPr lvl="6">
              <a:lnSpc>
                <a:spcPct val="80000"/>
              </a:lnSpc>
              <a:spcBef>
                <a:spcPts val="0"/>
              </a:spcBef>
              <a:spcAft>
                <a:spcPts val="0"/>
              </a:spcAft>
              <a:buClr>
                <a:schemeClr val="dk2"/>
              </a:buClr>
              <a:buSzPts val="4800"/>
              <a:buFont typeface="Inter"/>
              <a:buNone/>
              <a:defRPr b="1" sz="4800"/>
            </a:lvl7pPr>
            <a:lvl8pPr lvl="7">
              <a:lnSpc>
                <a:spcPct val="80000"/>
              </a:lnSpc>
              <a:spcBef>
                <a:spcPts val="0"/>
              </a:spcBef>
              <a:spcAft>
                <a:spcPts val="0"/>
              </a:spcAft>
              <a:buClr>
                <a:schemeClr val="dk2"/>
              </a:buClr>
              <a:buSzPts val="4800"/>
              <a:buFont typeface="Inter"/>
              <a:buNone/>
              <a:defRPr b="1" sz="4800"/>
            </a:lvl8pPr>
            <a:lvl9pPr lvl="8">
              <a:lnSpc>
                <a:spcPct val="80000"/>
              </a:lnSpc>
              <a:spcBef>
                <a:spcPts val="0"/>
              </a:spcBef>
              <a:spcAft>
                <a:spcPts val="0"/>
              </a:spcAft>
              <a:buClr>
                <a:schemeClr val="dk2"/>
              </a:buClr>
              <a:buSzPts val="4800"/>
              <a:buFont typeface="Inter"/>
              <a:buNone/>
              <a:defRPr b="1" sz="4800"/>
            </a:lvl9pPr>
          </a:lstStyle>
          <a:p/>
        </p:txBody>
      </p:sp>
      <p:sp>
        <p:nvSpPr>
          <p:cNvPr id="32" name="Google Shape;32;p4"/>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33" name="Google Shape;33;p4"/>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34" name="Google Shape;34;p4"/>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extLst>
    <p:ext uri="{DCECCB84-F9BA-43D5-87BE-67443E8EF086}">
      <p15:sldGuideLst>
        <p15:guide id="1" orient="horz" pos="432">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254" name="Shape 254"/>
        <p:cNvGrpSpPr/>
        <p:nvPr/>
      </p:nvGrpSpPr>
      <p:grpSpPr>
        <a:xfrm>
          <a:off x="0" y="0"/>
          <a:ext cx="0" cy="0"/>
          <a:chOff x="0" y="0"/>
          <a:chExt cx="0" cy="0"/>
        </a:xfrm>
      </p:grpSpPr>
      <p:sp>
        <p:nvSpPr>
          <p:cNvPr id="255" name="Google Shape;255;p31"/>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56" name="Google Shape;256;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7" name="Google Shape;257;p31"/>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58" name="Google Shape;258;p31"/>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59" name="Google Shape;259;p31"/>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60" name="Google Shape;260;p31"/>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61" name="Google Shape;261;p31"/>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62" name="Google Shape;262;p31"/>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263" name="Shape 263"/>
        <p:cNvGrpSpPr/>
        <p:nvPr/>
      </p:nvGrpSpPr>
      <p:grpSpPr>
        <a:xfrm>
          <a:off x="0" y="0"/>
          <a:ext cx="0" cy="0"/>
          <a:chOff x="0" y="0"/>
          <a:chExt cx="0" cy="0"/>
        </a:xfrm>
      </p:grpSpPr>
      <p:sp>
        <p:nvSpPr>
          <p:cNvPr id="264" name="Google Shape;264;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65" name="Google Shape;265;p32"/>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66" name="Google Shape;266;p32"/>
          <p:cNvSpPr/>
          <p:nvPr>
            <p:ph idx="2" type="pic"/>
          </p:nvPr>
        </p:nvSpPr>
        <p:spPr>
          <a:xfrm>
            <a:off x="4992024" y="1152775"/>
            <a:ext cx="3840300" cy="3416400"/>
          </a:xfrm>
          <a:prstGeom prst="rect">
            <a:avLst/>
          </a:prstGeom>
          <a:noFill/>
          <a:ln>
            <a:noFill/>
          </a:ln>
        </p:spPr>
      </p:sp>
      <p:sp>
        <p:nvSpPr>
          <p:cNvPr id="267" name="Google Shape;267;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_2">
    <p:spTree>
      <p:nvGrpSpPr>
        <p:cNvPr id="268" name="Shape 268"/>
        <p:cNvGrpSpPr/>
        <p:nvPr/>
      </p:nvGrpSpPr>
      <p:grpSpPr>
        <a:xfrm>
          <a:off x="0" y="0"/>
          <a:ext cx="0" cy="0"/>
          <a:chOff x="0" y="0"/>
          <a:chExt cx="0" cy="0"/>
        </a:xfrm>
      </p:grpSpPr>
      <p:sp>
        <p:nvSpPr>
          <p:cNvPr id="269" name="Google Shape;269;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0" name="Google Shape;270;p33"/>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71" name="Google Shape;271;p33"/>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2" name="Google Shape;272;p33"/>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3" name="Google Shape;273;p33"/>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74" name="Google Shape;274;p33"/>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275" name="Shape 275"/>
        <p:cNvGrpSpPr/>
        <p:nvPr/>
      </p:nvGrpSpPr>
      <p:grpSpPr>
        <a:xfrm>
          <a:off x="0" y="0"/>
          <a:ext cx="0" cy="0"/>
          <a:chOff x="0" y="0"/>
          <a:chExt cx="0" cy="0"/>
        </a:xfrm>
      </p:grpSpPr>
      <p:sp>
        <p:nvSpPr>
          <p:cNvPr id="276" name="Google Shape;276;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7" name="Google Shape;277;p34"/>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8" name="Google Shape;278;p34"/>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79" name="Google Shape;279;p34"/>
          <p:cNvSpPr txBox="1"/>
          <p:nvPr>
            <p:ph idx="3"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0" name="Google Shape;280;p34"/>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81" name="Google Shape;281;p34"/>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82" name="Google Shape;282;p34"/>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83" name="Google Shape;283;p34"/>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284" name="Shape 284"/>
        <p:cNvGrpSpPr/>
        <p:nvPr/>
      </p:nvGrpSpPr>
      <p:grpSpPr>
        <a:xfrm>
          <a:off x="0" y="0"/>
          <a:ext cx="0" cy="0"/>
          <a:chOff x="0" y="0"/>
          <a:chExt cx="0" cy="0"/>
        </a:xfrm>
      </p:grpSpPr>
      <p:sp>
        <p:nvSpPr>
          <p:cNvPr id="285" name="Google Shape;28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6" name="Google Shape;286;p35"/>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7" name="Google Shape;287;p35"/>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8" name="Google Shape;288;p35"/>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9" name="Google Shape;289;p35"/>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90" name="Google Shape;290;p35"/>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91" name="Google Shape;291;p35"/>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92" name="Google Shape;292;p35"/>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93" name="Google Shape;293;p35"/>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94" name="Google Shape;294;p35"/>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295" name="Shape 295"/>
        <p:cNvGrpSpPr/>
        <p:nvPr/>
      </p:nvGrpSpPr>
      <p:grpSpPr>
        <a:xfrm>
          <a:off x="0" y="0"/>
          <a:ext cx="0" cy="0"/>
          <a:chOff x="0" y="0"/>
          <a:chExt cx="0" cy="0"/>
        </a:xfrm>
      </p:grpSpPr>
      <p:sp>
        <p:nvSpPr>
          <p:cNvPr id="296" name="Google Shape;296;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97" name="Google Shape;297;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98" name="Google Shape;298;p36"/>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299" name="Shape 299"/>
        <p:cNvGrpSpPr/>
        <p:nvPr/>
      </p:nvGrpSpPr>
      <p:grpSpPr>
        <a:xfrm>
          <a:off x="0" y="0"/>
          <a:ext cx="0" cy="0"/>
          <a:chOff x="0" y="0"/>
          <a:chExt cx="0" cy="0"/>
        </a:xfrm>
      </p:grpSpPr>
      <p:sp>
        <p:nvSpPr>
          <p:cNvPr id="300" name="Google Shape;300;p37"/>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01" name="Google Shape;301;p37"/>
          <p:cNvSpPr/>
          <p:nvPr>
            <p:ph idx="2" type="pic"/>
          </p:nvPr>
        </p:nvSpPr>
        <p:spPr>
          <a:xfrm>
            <a:off x="4804825" y="1133300"/>
            <a:ext cx="4027500" cy="2392800"/>
          </a:xfrm>
          <a:prstGeom prst="rect">
            <a:avLst/>
          </a:prstGeom>
          <a:noFill/>
          <a:ln>
            <a:noFill/>
          </a:ln>
        </p:spPr>
      </p:sp>
      <p:sp>
        <p:nvSpPr>
          <p:cNvPr id="302" name="Google Shape;302;p37"/>
          <p:cNvSpPr/>
          <p:nvPr>
            <p:ph idx="3" type="pic"/>
          </p:nvPr>
        </p:nvSpPr>
        <p:spPr>
          <a:xfrm>
            <a:off x="311725" y="1133300"/>
            <a:ext cx="4027500" cy="2392800"/>
          </a:xfrm>
          <a:prstGeom prst="rect">
            <a:avLst/>
          </a:prstGeom>
          <a:noFill/>
          <a:ln>
            <a:noFill/>
          </a:ln>
        </p:spPr>
      </p:sp>
      <p:sp>
        <p:nvSpPr>
          <p:cNvPr id="303" name="Google Shape;303;p37"/>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04" name="Google Shape;304;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05" name="Google Shape;305;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06" name="Google Shape;306;p37"/>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07" name="Google Shape;307;p37"/>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308" name="Shape 308"/>
        <p:cNvGrpSpPr/>
        <p:nvPr/>
      </p:nvGrpSpPr>
      <p:grpSpPr>
        <a:xfrm>
          <a:off x="0" y="0"/>
          <a:ext cx="0" cy="0"/>
          <a:chOff x="0" y="0"/>
          <a:chExt cx="0" cy="0"/>
        </a:xfrm>
      </p:grpSpPr>
      <p:sp>
        <p:nvSpPr>
          <p:cNvPr id="309" name="Google Shape;309;p38"/>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10" name="Google Shape;310;p38"/>
          <p:cNvSpPr/>
          <p:nvPr>
            <p:ph idx="2" type="pic"/>
          </p:nvPr>
        </p:nvSpPr>
        <p:spPr>
          <a:xfrm>
            <a:off x="6205225" y="1128325"/>
            <a:ext cx="2627100" cy="2273100"/>
          </a:xfrm>
          <a:prstGeom prst="rect">
            <a:avLst/>
          </a:prstGeom>
          <a:noFill/>
          <a:ln>
            <a:noFill/>
          </a:ln>
        </p:spPr>
      </p:sp>
      <p:sp>
        <p:nvSpPr>
          <p:cNvPr id="311" name="Google Shape;311;p38"/>
          <p:cNvSpPr/>
          <p:nvPr>
            <p:ph idx="3" type="pic"/>
          </p:nvPr>
        </p:nvSpPr>
        <p:spPr>
          <a:xfrm>
            <a:off x="311725" y="1128325"/>
            <a:ext cx="2627100" cy="2273100"/>
          </a:xfrm>
          <a:prstGeom prst="rect">
            <a:avLst/>
          </a:prstGeom>
          <a:noFill/>
          <a:ln>
            <a:noFill/>
          </a:ln>
        </p:spPr>
      </p:sp>
      <p:sp>
        <p:nvSpPr>
          <p:cNvPr id="312" name="Google Shape;312;p38"/>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13" name="Google Shape;313;p38"/>
          <p:cNvSpPr/>
          <p:nvPr>
            <p:ph idx="5" type="pic"/>
          </p:nvPr>
        </p:nvSpPr>
        <p:spPr>
          <a:xfrm>
            <a:off x="3255250" y="1128325"/>
            <a:ext cx="2627100" cy="2273100"/>
          </a:xfrm>
          <a:prstGeom prst="rect">
            <a:avLst/>
          </a:prstGeom>
          <a:noFill/>
          <a:ln>
            <a:noFill/>
          </a:ln>
        </p:spPr>
      </p:sp>
      <p:sp>
        <p:nvSpPr>
          <p:cNvPr id="314" name="Google Shape;314;p38"/>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15" name="Google Shape;31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6" name="Google Shape;316;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17" name="Google Shape;317;p38"/>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18" name="Google Shape;318;p38"/>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19" name="Google Shape;319;p38"/>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320" name="Shape 320"/>
        <p:cNvGrpSpPr/>
        <p:nvPr/>
      </p:nvGrpSpPr>
      <p:grpSpPr>
        <a:xfrm>
          <a:off x="0" y="0"/>
          <a:ext cx="0" cy="0"/>
          <a:chOff x="0" y="0"/>
          <a:chExt cx="0" cy="0"/>
        </a:xfrm>
      </p:grpSpPr>
      <p:sp>
        <p:nvSpPr>
          <p:cNvPr id="321" name="Google Shape;321;p39"/>
          <p:cNvSpPr/>
          <p:nvPr>
            <p:ph idx="2" type="pic"/>
          </p:nvPr>
        </p:nvSpPr>
        <p:spPr>
          <a:xfrm>
            <a:off x="311700" y="445025"/>
            <a:ext cx="8520600" cy="4218300"/>
          </a:xfrm>
          <a:prstGeom prst="rect">
            <a:avLst/>
          </a:prstGeom>
          <a:noFill/>
          <a:ln>
            <a:noFill/>
          </a:ln>
        </p:spPr>
      </p:sp>
      <p:sp>
        <p:nvSpPr>
          <p:cNvPr id="322" name="Google Shape;322;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323" name="Shape 323"/>
        <p:cNvGrpSpPr/>
        <p:nvPr/>
      </p:nvGrpSpPr>
      <p:grpSpPr>
        <a:xfrm>
          <a:off x="0" y="0"/>
          <a:ext cx="0" cy="0"/>
          <a:chOff x="0" y="0"/>
          <a:chExt cx="0" cy="0"/>
        </a:xfrm>
      </p:grpSpPr>
      <p:sp>
        <p:nvSpPr>
          <p:cNvPr id="324" name="Google Shape;324;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25" name="Google Shape;325;p40"/>
          <p:cNvSpPr/>
          <p:nvPr>
            <p:ph idx="2" type="pic"/>
          </p:nvPr>
        </p:nvSpPr>
        <p:spPr>
          <a:xfrm>
            <a:off x="3389600" y="118913"/>
            <a:ext cx="1643700" cy="1535100"/>
          </a:xfrm>
          <a:prstGeom prst="rect">
            <a:avLst/>
          </a:prstGeom>
          <a:noFill/>
          <a:ln>
            <a:noFill/>
          </a:ln>
        </p:spPr>
      </p:sp>
      <p:sp>
        <p:nvSpPr>
          <p:cNvPr id="326" name="Google Shape;326;p40"/>
          <p:cNvSpPr/>
          <p:nvPr>
            <p:ph idx="3" type="pic"/>
          </p:nvPr>
        </p:nvSpPr>
        <p:spPr>
          <a:xfrm>
            <a:off x="5195935" y="118913"/>
            <a:ext cx="1643700" cy="1535100"/>
          </a:xfrm>
          <a:prstGeom prst="rect">
            <a:avLst/>
          </a:prstGeom>
          <a:noFill/>
          <a:ln>
            <a:noFill/>
          </a:ln>
        </p:spPr>
      </p:sp>
      <p:sp>
        <p:nvSpPr>
          <p:cNvPr id="327" name="Google Shape;327;p40"/>
          <p:cNvSpPr/>
          <p:nvPr>
            <p:ph idx="4" type="pic"/>
          </p:nvPr>
        </p:nvSpPr>
        <p:spPr>
          <a:xfrm>
            <a:off x="7002270" y="118913"/>
            <a:ext cx="1643700" cy="1535100"/>
          </a:xfrm>
          <a:prstGeom prst="rect">
            <a:avLst/>
          </a:prstGeom>
          <a:noFill/>
          <a:ln>
            <a:noFill/>
          </a:ln>
        </p:spPr>
      </p:sp>
      <p:sp>
        <p:nvSpPr>
          <p:cNvPr id="328" name="Google Shape;328;p40"/>
          <p:cNvSpPr/>
          <p:nvPr>
            <p:ph idx="5" type="pic"/>
          </p:nvPr>
        </p:nvSpPr>
        <p:spPr>
          <a:xfrm>
            <a:off x="3389588" y="1804212"/>
            <a:ext cx="1643700" cy="1535100"/>
          </a:xfrm>
          <a:prstGeom prst="rect">
            <a:avLst/>
          </a:prstGeom>
          <a:noFill/>
          <a:ln>
            <a:noFill/>
          </a:ln>
        </p:spPr>
      </p:sp>
      <p:sp>
        <p:nvSpPr>
          <p:cNvPr id="329" name="Google Shape;329;p40"/>
          <p:cNvSpPr/>
          <p:nvPr>
            <p:ph idx="6" type="pic"/>
          </p:nvPr>
        </p:nvSpPr>
        <p:spPr>
          <a:xfrm>
            <a:off x="5195922" y="1804212"/>
            <a:ext cx="1643700" cy="1535100"/>
          </a:xfrm>
          <a:prstGeom prst="rect">
            <a:avLst/>
          </a:prstGeom>
          <a:noFill/>
          <a:ln>
            <a:noFill/>
          </a:ln>
        </p:spPr>
      </p:sp>
      <p:sp>
        <p:nvSpPr>
          <p:cNvPr id="330" name="Google Shape;330;p40"/>
          <p:cNvSpPr/>
          <p:nvPr>
            <p:ph idx="7" type="pic"/>
          </p:nvPr>
        </p:nvSpPr>
        <p:spPr>
          <a:xfrm>
            <a:off x="7002257" y="1804212"/>
            <a:ext cx="1643700" cy="1535100"/>
          </a:xfrm>
          <a:prstGeom prst="rect">
            <a:avLst/>
          </a:prstGeom>
          <a:noFill/>
          <a:ln>
            <a:noFill/>
          </a:ln>
        </p:spPr>
      </p:sp>
      <p:sp>
        <p:nvSpPr>
          <p:cNvPr id="331" name="Google Shape;331;p40"/>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32" name="Google Shape;332;p40"/>
          <p:cNvSpPr/>
          <p:nvPr>
            <p:ph idx="8" type="pic"/>
          </p:nvPr>
        </p:nvSpPr>
        <p:spPr>
          <a:xfrm>
            <a:off x="3389588" y="3489487"/>
            <a:ext cx="1643700" cy="1535100"/>
          </a:xfrm>
          <a:prstGeom prst="rect">
            <a:avLst/>
          </a:prstGeom>
          <a:noFill/>
          <a:ln>
            <a:noFill/>
          </a:ln>
        </p:spPr>
      </p:sp>
      <p:sp>
        <p:nvSpPr>
          <p:cNvPr id="333" name="Google Shape;333;p40"/>
          <p:cNvSpPr/>
          <p:nvPr>
            <p:ph idx="9" type="pic"/>
          </p:nvPr>
        </p:nvSpPr>
        <p:spPr>
          <a:xfrm>
            <a:off x="5195922" y="3489487"/>
            <a:ext cx="1643700" cy="1535100"/>
          </a:xfrm>
          <a:prstGeom prst="rect">
            <a:avLst/>
          </a:prstGeom>
          <a:noFill/>
          <a:ln>
            <a:noFill/>
          </a:ln>
        </p:spPr>
      </p:sp>
      <p:sp>
        <p:nvSpPr>
          <p:cNvPr id="334" name="Google Shape;334;p40"/>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vider" type="tx">
  <p:cSld name="TITLE_AND_BODY">
    <p:bg>
      <p:bgPr>
        <a:solidFill>
          <a:schemeClr val="dk2"/>
        </a:solidFill>
      </p:bgPr>
    </p:bg>
    <p:spTree>
      <p:nvGrpSpPr>
        <p:cNvPr id="35" name="Shape 35"/>
        <p:cNvGrpSpPr/>
        <p:nvPr/>
      </p:nvGrpSpPr>
      <p:grpSpPr>
        <a:xfrm>
          <a:off x="0" y="0"/>
          <a:ext cx="0" cy="0"/>
          <a:chOff x="0" y="0"/>
          <a:chExt cx="0" cy="0"/>
        </a:xfrm>
      </p:grpSpPr>
      <p:cxnSp>
        <p:nvCxnSpPr>
          <p:cNvPr id="36" name="Google Shape;36;p5"/>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37" name="Google Shape;37;p5"/>
          <p:cNvSpPr txBox="1"/>
          <p:nvPr>
            <p:ph type="title"/>
          </p:nvPr>
        </p:nvSpPr>
        <p:spPr>
          <a:xfrm>
            <a:off x="420875" y="1552350"/>
            <a:ext cx="6231300" cy="16887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b="1" sz="6000">
                <a:solidFill>
                  <a:schemeClr val="lt1"/>
                </a:solidFill>
              </a:defRPr>
            </a:lvl2pPr>
            <a:lvl3pPr lvl="2">
              <a:lnSpc>
                <a:spcPct val="80000"/>
              </a:lnSpc>
              <a:spcBef>
                <a:spcPts val="0"/>
              </a:spcBef>
              <a:spcAft>
                <a:spcPts val="0"/>
              </a:spcAft>
              <a:buClr>
                <a:schemeClr val="lt1"/>
              </a:buClr>
              <a:buSzPts val="6000"/>
              <a:buFont typeface="Inter"/>
              <a:buNone/>
              <a:defRPr b="1" sz="6000">
                <a:solidFill>
                  <a:schemeClr val="lt1"/>
                </a:solidFill>
              </a:defRPr>
            </a:lvl3pPr>
            <a:lvl4pPr lvl="3">
              <a:lnSpc>
                <a:spcPct val="80000"/>
              </a:lnSpc>
              <a:spcBef>
                <a:spcPts val="0"/>
              </a:spcBef>
              <a:spcAft>
                <a:spcPts val="0"/>
              </a:spcAft>
              <a:buClr>
                <a:schemeClr val="lt1"/>
              </a:buClr>
              <a:buSzPts val="6000"/>
              <a:buFont typeface="Inter"/>
              <a:buNone/>
              <a:defRPr b="1" sz="6000">
                <a:solidFill>
                  <a:schemeClr val="lt1"/>
                </a:solidFill>
              </a:defRPr>
            </a:lvl4pPr>
            <a:lvl5pPr lvl="4">
              <a:lnSpc>
                <a:spcPct val="80000"/>
              </a:lnSpc>
              <a:spcBef>
                <a:spcPts val="0"/>
              </a:spcBef>
              <a:spcAft>
                <a:spcPts val="0"/>
              </a:spcAft>
              <a:buClr>
                <a:schemeClr val="lt1"/>
              </a:buClr>
              <a:buSzPts val="6000"/>
              <a:buFont typeface="Inter"/>
              <a:buNone/>
              <a:defRPr b="1" sz="6000">
                <a:solidFill>
                  <a:schemeClr val="lt1"/>
                </a:solidFill>
              </a:defRPr>
            </a:lvl5pPr>
            <a:lvl6pPr lvl="5">
              <a:lnSpc>
                <a:spcPct val="80000"/>
              </a:lnSpc>
              <a:spcBef>
                <a:spcPts val="0"/>
              </a:spcBef>
              <a:spcAft>
                <a:spcPts val="0"/>
              </a:spcAft>
              <a:buClr>
                <a:schemeClr val="lt1"/>
              </a:buClr>
              <a:buSzPts val="6000"/>
              <a:buFont typeface="Inter"/>
              <a:buNone/>
              <a:defRPr b="1" sz="6000">
                <a:solidFill>
                  <a:schemeClr val="lt1"/>
                </a:solidFill>
              </a:defRPr>
            </a:lvl6pPr>
            <a:lvl7pPr lvl="6">
              <a:lnSpc>
                <a:spcPct val="80000"/>
              </a:lnSpc>
              <a:spcBef>
                <a:spcPts val="0"/>
              </a:spcBef>
              <a:spcAft>
                <a:spcPts val="0"/>
              </a:spcAft>
              <a:buClr>
                <a:schemeClr val="lt1"/>
              </a:buClr>
              <a:buSzPts val="6000"/>
              <a:buFont typeface="Inter"/>
              <a:buNone/>
              <a:defRPr b="1" sz="6000">
                <a:solidFill>
                  <a:schemeClr val="lt1"/>
                </a:solidFill>
              </a:defRPr>
            </a:lvl7pPr>
            <a:lvl8pPr lvl="7">
              <a:lnSpc>
                <a:spcPct val="80000"/>
              </a:lnSpc>
              <a:spcBef>
                <a:spcPts val="0"/>
              </a:spcBef>
              <a:spcAft>
                <a:spcPts val="0"/>
              </a:spcAft>
              <a:buClr>
                <a:schemeClr val="lt1"/>
              </a:buClr>
              <a:buSzPts val="6000"/>
              <a:buFont typeface="Inter"/>
              <a:buNone/>
              <a:defRPr b="1" sz="6000">
                <a:solidFill>
                  <a:schemeClr val="lt1"/>
                </a:solidFill>
              </a:defRPr>
            </a:lvl8pPr>
            <a:lvl9pPr lvl="8">
              <a:lnSpc>
                <a:spcPct val="80000"/>
              </a:lnSpc>
              <a:spcBef>
                <a:spcPts val="0"/>
              </a:spcBef>
              <a:spcAft>
                <a:spcPts val="0"/>
              </a:spcAft>
              <a:buClr>
                <a:schemeClr val="lt1"/>
              </a:buClr>
              <a:buSzPts val="6000"/>
              <a:buFont typeface="Inter"/>
              <a:buNone/>
              <a:defRPr b="1" sz="6000">
                <a:solidFill>
                  <a:schemeClr val="lt1"/>
                </a:solidFill>
              </a:defRPr>
            </a:lvl9pPr>
          </a:lstStyle>
          <a:p/>
        </p:txBody>
      </p:sp>
      <p:sp>
        <p:nvSpPr>
          <p:cNvPr id="38" name="Google Shape;38;p5"/>
          <p:cNvSpPr txBox="1"/>
          <p:nvPr>
            <p:ph idx="2" type="title"/>
          </p:nvPr>
        </p:nvSpPr>
        <p:spPr>
          <a:xfrm>
            <a:off x="472350" y="3144800"/>
            <a:ext cx="2965500" cy="1647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800"/>
              <a:buFont typeface="Inter SemiBold"/>
              <a:buNone/>
              <a:defRPr b="0" sz="180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p:txBody>
      </p:sp>
      <p:sp>
        <p:nvSpPr>
          <p:cNvPr id="39" name="Google Shape;39;p5"/>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40" name="Google Shape;40;p5"/>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lt2"/>
                </a:solidFill>
                <a:latin typeface="Inter Light"/>
                <a:ea typeface="Inter Light"/>
                <a:cs typeface="Inter Light"/>
                <a:sym typeface="Inter Light"/>
              </a:defRPr>
            </a:lvl1pPr>
            <a:lvl2pPr lvl="1" rtl="0" algn="ctr">
              <a:buNone/>
              <a:defRPr sz="800">
                <a:solidFill>
                  <a:schemeClr val="lt2"/>
                </a:solidFill>
                <a:latin typeface="Inter Light"/>
                <a:ea typeface="Inter Light"/>
                <a:cs typeface="Inter Light"/>
                <a:sym typeface="Inter Light"/>
              </a:defRPr>
            </a:lvl2pPr>
            <a:lvl3pPr lvl="2" rtl="0" algn="ctr">
              <a:buNone/>
              <a:defRPr sz="800">
                <a:solidFill>
                  <a:schemeClr val="lt2"/>
                </a:solidFill>
                <a:latin typeface="Inter Light"/>
                <a:ea typeface="Inter Light"/>
                <a:cs typeface="Inter Light"/>
                <a:sym typeface="Inter Light"/>
              </a:defRPr>
            </a:lvl3pPr>
            <a:lvl4pPr lvl="3" rtl="0" algn="ctr">
              <a:buNone/>
              <a:defRPr sz="800">
                <a:solidFill>
                  <a:schemeClr val="lt2"/>
                </a:solidFill>
                <a:latin typeface="Inter Light"/>
                <a:ea typeface="Inter Light"/>
                <a:cs typeface="Inter Light"/>
                <a:sym typeface="Inter Light"/>
              </a:defRPr>
            </a:lvl4pPr>
            <a:lvl5pPr lvl="4" rtl="0" algn="ctr">
              <a:buNone/>
              <a:defRPr sz="800">
                <a:solidFill>
                  <a:schemeClr val="lt2"/>
                </a:solidFill>
                <a:latin typeface="Inter Light"/>
                <a:ea typeface="Inter Light"/>
                <a:cs typeface="Inter Light"/>
                <a:sym typeface="Inter Light"/>
              </a:defRPr>
            </a:lvl5pPr>
            <a:lvl6pPr lvl="5" rtl="0" algn="ctr">
              <a:buNone/>
              <a:defRPr sz="800">
                <a:solidFill>
                  <a:schemeClr val="lt2"/>
                </a:solidFill>
                <a:latin typeface="Inter Light"/>
                <a:ea typeface="Inter Light"/>
                <a:cs typeface="Inter Light"/>
                <a:sym typeface="Inter Light"/>
              </a:defRPr>
            </a:lvl6pPr>
            <a:lvl7pPr lvl="6" rtl="0" algn="ctr">
              <a:buNone/>
              <a:defRPr sz="800">
                <a:solidFill>
                  <a:schemeClr val="lt2"/>
                </a:solidFill>
                <a:latin typeface="Inter Light"/>
                <a:ea typeface="Inter Light"/>
                <a:cs typeface="Inter Light"/>
                <a:sym typeface="Inter Light"/>
              </a:defRPr>
            </a:lvl7pPr>
            <a:lvl8pPr lvl="7" rtl="0" algn="ctr">
              <a:buNone/>
              <a:defRPr sz="800">
                <a:solidFill>
                  <a:schemeClr val="lt2"/>
                </a:solidFill>
                <a:latin typeface="Inter Light"/>
                <a:ea typeface="Inter Light"/>
                <a:cs typeface="Inter Light"/>
                <a:sym typeface="Inter Light"/>
              </a:defRPr>
            </a:lvl8pPr>
            <a:lvl9pPr lvl="8" rtl="0"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41" name="Google Shape;41;p5"/>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extLst>
    <p:ext uri="{DCECCB84-F9BA-43D5-87BE-67443E8EF086}">
      <p15:sldGuideLst>
        <p15:guide id="1" pos="353">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enue Model" type="twoColTx">
  <p:cSld name="TITLE_AND_TWO_COLUMNS">
    <p:bg>
      <p:bgPr>
        <a:solidFill>
          <a:schemeClr val="dk1"/>
        </a:solidFill>
      </p:bgPr>
    </p:bg>
    <p:spTree>
      <p:nvGrpSpPr>
        <p:cNvPr id="42" name="Shape 42"/>
        <p:cNvGrpSpPr/>
        <p:nvPr/>
      </p:nvGrpSpPr>
      <p:grpSpPr>
        <a:xfrm>
          <a:off x="0" y="0"/>
          <a:ext cx="0" cy="0"/>
          <a:chOff x="0" y="0"/>
          <a:chExt cx="0" cy="0"/>
        </a:xfrm>
      </p:grpSpPr>
      <p:sp>
        <p:nvSpPr>
          <p:cNvPr id="43" name="Google Shape;4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44" name="Google Shape;44;p6"/>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45" name="Google Shape;45;p6"/>
          <p:cNvSpPr txBox="1"/>
          <p:nvPr>
            <p:ph type="title"/>
          </p:nvPr>
        </p:nvSpPr>
        <p:spPr>
          <a:xfrm>
            <a:off x="450850" y="596800"/>
            <a:ext cx="6767700" cy="14319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46" name="Google Shape;46;p6"/>
          <p:cNvSpPr txBox="1"/>
          <p:nvPr>
            <p:ph idx="1" type="body"/>
          </p:nvPr>
        </p:nvSpPr>
        <p:spPr>
          <a:xfrm>
            <a:off x="560525" y="3718900"/>
            <a:ext cx="3552600" cy="873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47" name="Google Shape;47;p6"/>
          <p:cNvSpPr txBox="1"/>
          <p:nvPr>
            <p:ph idx="2" type="body"/>
          </p:nvPr>
        </p:nvSpPr>
        <p:spPr>
          <a:xfrm>
            <a:off x="4113125" y="3718900"/>
            <a:ext cx="3552600" cy="873600"/>
          </a:xfrm>
          <a:prstGeom prst="rect">
            <a:avLst/>
          </a:prstGeom>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48" name="Google Shape;48;p6"/>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49" name="Google Shape;49;p6"/>
          <p:cNvSpPr txBox="1"/>
          <p:nvPr>
            <p:ph idx="3"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lt2"/>
                </a:solidFill>
                <a:latin typeface="Inter Light"/>
                <a:ea typeface="Inter Light"/>
                <a:cs typeface="Inter Light"/>
                <a:sym typeface="Inter Light"/>
              </a:defRPr>
            </a:lvl1pPr>
            <a:lvl2pPr lvl="1" rtl="0" algn="ctr">
              <a:buNone/>
              <a:defRPr sz="800">
                <a:solidFill>
                  <a:schemeClr val="lt2"/>
                </a:solidFill>
                <a:latin typeface="Inter Light"/>
                <a:ea typeface="Inter Light"/>
                <a:cs typeface="Inter Light"/>
                <a:sym typeface="Inter Light"/>
              </a:defRPr>
            </a:lvl2pPr>
            <a:lvl3pPr lvl="2" rtl="0" algn="ctr">
              <a:buNone/>
              <a:defRPr sz="800">
                <a:solidFill>
                  <a:schemeClr val="lt2"/>
                </a:solidFill>
                <a:latin typeface="Inter Light"/>
                <a:ea typeface="Inter Light"/>
                <a:cs typeface="Inter Light"/>
                <a:sym typeface="Inter Light"/>
              </a:defRPr>
            </a:lvl3pPr>
            <a:lvl4pPr lvl="3" rtl="0" algn="ctr">
              <a:buNone/>
              <a:defRPr sz="800">
                <a:solidFill>
                  <a:schemeClr val="lt2"/>
                </a:solidFill>
                <a:latin typeface="Inter Light"/>
                <a:ea typeface="Inter Light"/>
                <a:cs typeface="Inter Light"/>
                <a:sym typeface="Inter Light"/>
              </a:defRPr>
            </a:lvl4pPr>
            <a:lvl5pPr lvl="4" rtl="0" algn="ctr">
              <a:buNone/>
              <a:defRPr sz="800">
                <a:solidFill>
                  <a:schemeClr val="lt2"/>
                </a:solidFill>
                <a:latin typeface="Inter Light"/>
                <a:ea typeface="Inter Light"/>
                <a:cs typeface="Inter Light"/>
                <a:sym typeface="Inter Light"/>
              </a:defRPr>
            </a:lvl5pPr>
            <a:lvl6pPr lvl="5" rtl="0" algn="ctr">
              <a:buNone/>
              <a:defRPr sz="800">
                <a:solidFill>
                  <a:schemeClr val="lt2"/>
                </a:solidFill>
                <a:latin typeface="Inter Light"/>
                <a:ea typeface="Inter Light"/>
                <a:cs typeface="Inter Light"/>
                <a:sym typeface="Inter Light"/>
              </a:defRPr>
            </a:lvl6pPr>
            <a:lvl7pPr lvl="6" rtl="0" algn="ctr">
              <a:buNone/>
              <a:defRPr sz="800">
                <a:solidFill>
                  <a:schemeClr val="lt2"/>
                </a:solidFill>
                <a:latin typeface="Inter Light"/>
                <a:ea typeface="Inter Light"/>
                <a:cs typeface="Inter Light"/>
                <a:sym typeface="Inter Light"/>
              </a:defRPr>
            </a:lvl7pPr>
            <a:lvl8pPr lvl="7" rtl="0" algn="ctr">
              <a:buNone/>
              <a:defRPr sz="800">
                <a:solidFill>
                  <a:schemeClr val="lt2"/>
                </a:solidFill>
                <a:latin typeface="Inter Light"/>
                <a:ea typeface="Inter Light"/>
                <a:cs typeface="Inter Light"/>
                <a:sym typeface="Inter Light"/>
              </a:defRPr>
            </a:lvl8pPr>
            <a:lvl9pPr lvl="8" rtl="0"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50" name="Google Shape;50;p6"/>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Timeline" type="titleOnly">
  <p:cSld name="TITLE_ONLY">
    <p:bg>
      <p:bgPr>
        <a:solidFill>
          <a:schemeClr val="lt1"/>
        </a:solidFill>
      </p:bgPr>
    </p:bg>
    <p:spTree>
      <p:nvGrpSpPr>
        <p:cNvPr id="51" name="Shape 51"/>
        <p:cNvGrpSpPr/>
        <p:nvPr/>
      </p:nvGrpSpPr>
      <p:grpSpPr>
        <a:xfrm>
          <a:off x="0" y="0"/>
          <a:ext cx="0" cy="0"/>
          <a:chOff x="0" y="0"/>
          <a:chExt cx="0" cy="0"/>
        </a:xfrm>
      </p:grpSpPr>
      <p:sp>
        <p:nvSpPr>
          <p:cNvPr id="52" name="Google Shape;5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53" name="Google Shape;53;p7"/>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54" name="Google Shape;54;p7"/>
          <p:cNvSpPr txBox="1"/>
          <p:nvPr>
            <p:ph type="title"/>
          </p:nvPr>
        </p:nvSpPr>
        <p:spPr>
          <a:xfrm>
            <a:off x="452575" y="596800"/>
            <a:ext cx="6868800" cy="13392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b="1" sz="4800"/>
            </a:lvl2pPr>
            <a:lvl3pPr lvl="2">
              <a:lnSpc>
                <a:spcPct val="80000"/>
              </a:lnSpc>
              <a:spcBef>
                <a:spcPts val="0"/>
              </a:spcBef>
              <a:spcAft>
                <a:spcPts val="0"/>
              </a:spcAft>
              <a:buClr>
                <a:schemeClr val="dk2"/>
              </a:buClr>
              <a:buSzPts val="4800"/>
              <a:buFont typeface="Inter"/>
              <a:buNone/>
              <a:defRPr b="1" sz="4800"/>
            </a:lvl3pPr>
            <a:lvl4pPr lvl="3">
              <a:lnSpc>
                <a:spcPct val="80000"/>
              </a:lnSpc>
              <a:spcBef>
                <a:spcPts val="0"/>
              </a:spcBef>
              <a:spcAft>
                <a:spcPts val="0"/>
              </a:spcAft>
              <a:buClr>
                <a:schemeClr val="dk2"/>
              </a:buClr>
              <a:buSzPts val="4800"/>
              <a:buFont typeface="Inter"/>
              <a:buNone/>
              <a:defRPr b="1" sz="4800"/>
            </a:lvl4pPr>
            <a:lvl5pPr lvl="4">
              <a:lnSpc>
                <a:spcPct val="80000"/>
              </a:lnSpc>
              <a:spcBef>
                <a:spcPts val="0"/>
              </a:spcBef>
              <a:spcAft>
                <a:spcPts val="0"/>
              </a:spcAft>
              <a:buClr>
                <a:schemeClr val="dk2"/>
              </a:buClr>
              <a:buSzPts val="4800"/>
              <a:buFont typeface="Inter"/>
              <a:buNone/>
              <a:defRPr b="1" sz="4800"/>
            </a:lvl5pPr>
            <a:lvl6pPr lvl="5">
              <a:lnSpc>
                <a:spcPct val="80000"/>
              </a:lnSpc>
              <a:spcBef>
                <a:spcPts val="0"/>
              </a:spcBef>
              <a:spcAft>
                <a:spcPts val="0"/>
              </a:spcAft>
              <a:buClr>
                <a:schemeClr val="dk2"/>
              </a:buClr>
              <a:buSzPts val="4800"/>
              <a:buFont typeface="Inter"/>
              <a:buNone/>
              <a:defRPr b="1" sz="4800"/>
            </a:lvl6pPr>
            <a:lvl7pPr lvl="6">
              <a:lnSpc>
                <a:spcPct val="80000"/>
              </a:lnSpc>
              <a:spcBef>
                <a:spcPts val="0"/>
              </a:spcBef>
              <a:spcAft>
                <a:spcPts val="0"/>
              </a:spcAft>
              <a:buClr>
                <a:schemeClr val="dk2"/>
              </a:buClr>
              <a:buSzPts val="4800"/>
              <a:buFont typeface="Inter"/>
              <a:buNone/>
              <a:defRPr b="1" sz="4800"/>
            </a:lvl7pPr>
            <a:lvl8pPr lvl="7">
              <a:lnSpc>
                <a:spcPct val="80000"/>
              </a:lnSpc>
              <a:spcBef>
                <a:spcPts val="0"/>
              </a:spcBef>
              <a:spcAft>
                <a:spcPts val="0"/>
              </a:spcAft>
              <a:buClr>
                <a:schemeClr val="dk2"/>
              </a:buClr>
              <a:buSzPts val="4800"/>
              <a:buFont typeface="Inter"/>
              <a:buNone/>
              <a:defRPr b="1" sz="4800"/>
            </a:lvl8pPr>
            <a:lvl9pPr lvl="8">
              <a:lnSpc>
                <a:spcPct val="80000"/>
              </a:lnSpc>
              <a:spcBef>
                <a:spcPts val="0"/>
              </a:spcBef>
              <a:spcAft>
                <a:spcPts val="0"/>
              </a:spcAft>
              <a:buClr>
                <a:schemeClr val="dk2"/>
              </a:buClr>
              <a:buSzPts val="4800"/>
              <a:buFont typeface="Inter"/>
              <a:buNone/>
              <a:defRPr b="1" sz="4800"/>
            </a:lvl9pPr>
          </a:lstStyle>
          <a:p/>
        </p:txBody>
      </p:sp>
      <p:sp>
        <p:nvSpPr>
          <p:cNvPr id="55" name="Google Shape;55;p7"/>
          <p:cNvSpPr txBox="1"/>
          <p:nvPr>
            <p:ph idx="1" type="body"/>
          </p:nvPr>
        </p:nvSpPr>
        <p:spPr>
          <a:xfrm>
            <a:off x="589475"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56" name="Google Shape;56;p7"/>
          <p:cNvSpPr txBox="1"/>
          <p:nvPr>
            <p:ph idx="2" type="body"/>
          </p:nvPr>
        </p:nvSpPr>
        <p:spPr>
          <a:xfrm>
            <a:off x="2601850"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57" name="Google Shape;57;p7"/>
          <p:cNvSpPr txBox="1"/>
          <p:nvPr>
            <p:ph idx="3" type="body"/>
          </p:nvPr>
        </p:nvSpPr>
        <p:spPr>
          <a:xfrm>
            <a:off x="4601450"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58" name="Google Shape;58;p7"/>
          <p:cNvSpPr txBox="1"/>
          <p:nvPr>
            <p:ph idx="4" type="body"/>
          </p:nvPr>
        </p:nvSpPr>
        <p:spPr>
          <a:xfrm>
            <a:off x="6602800" y="2780825"/>
            <a:ext cx="1641300" cy="1719000"/>
          </a:xfrm>
          <a:prstGeom prst="rect">
            <a:avLst/>
          </a:prstGeom>
        </p:spPr>
        <p:txBody>
          <a:bodyPr anchorCtr="0" anchor="t" bIns="91425" lIns="91425" spcFirstLastPara="1" rIns="91425" wrap="square" tIns="91425">
            <a:noAutofit/>
          </a:bodyPr>
          <a:lstStyle>
            <a:lvl1pPr indent="-292100" lvl="0" marL="457200">
              <a:spcBef>
                <a:spcPts val="0"/>
              </a:spcBef>
              <a:spcAft>
                <a:spcPts val="0"/>
              </a:spcAft>
              <a:buClr>
                <a:schemeClr val="dk2"/>
              </a:buClr>
              <a:buSzPts val="1000"/>
              <a:buFont typeface="Inter"/>
              <a:buChar char="●"/>
              <a:defRPr sz="1000"/>
            </a:lvl1pPr>
            <a:lvl2pPr indent="-292100" lvl="1" marL="914400">
              <a:spcBef>
                <a:spcPts val="0"/>
              </a:spcBef>
              <a:spcAft>
                <a:spcPts val="0"/>
              </a:spcAft>
              <a:buClr>
                <a:schemeClr val="dk2"/>
              </a:buClr>
              <a:buSzPts val="1000"/>
              <a:buFont typeface="Inter"/>
              <a:buChar char="○"/>
              <a:defRPr sz="1000"/>
            </a:lvl2pPr>
            <a:lvl3pPr indent="-292100" lvl="2" marL="1371600">
              <a:spcBef>
                <a:spcPts val="0"/>
              </a:spcBef>
              <a:spcAft>
                <a:spcPts val="0"/>
              </a:spcAft>
              <a:buClr>
                <a:schemeClr val="dk2"/>
              </a:buClr>
              <a:buSzPts val="1000"/>
              <a:buFont typeface="Inter"/>
              <a:buChar char="■"/>
              <a:defRPr sz="1000"/>
            </a:lvl3pPr>
            <a:lvl4pPr indent="-292100" lvl="3" marL="1828800">
              <a:spcBef>
                <a:spcPts val="0"/>
              </a:spcBef>
              <a:spcAft>
                <a:spcPts val="0"/>
              </a:spcAft>
              <a:buClr>
                <a:schemeClr val="dk2"/>
              </a:buClr>
              <a:buSzPts val="1000"/>
              <a:buFont typeface="Inter"/>
              <a:buChar char="●"/>
              <a:defRPr sz="1000"/>
            </a:lvl4pPr>
            <a:lvl5pPr indent="-292100" lvl="4" marL="2286000">
              <a:spcBef>
                <a:spcPts val="0"/>
              </a:spcBef>
              <a:spcAft>
                <a:spcPts val="0"/>
              </a:spcAft>
              <a:buClr>
                <a:schemeClr val="dk2"/>
              </a:buClr>
              <a:buSzPts val="1000"/>
              <a:buFont typeface="Inter"/>
              <a:buChar char="○"/>
              <a:defRPr sz="1000"/>
            </a:lvl5pPr>
            <a:lvl6pPr indent="-292100" lvl="5" marL="2743200">
              <a:spcBef>
                <a:spcPts val="0"/>
              </a:spcBef>
              <a:spcAft>
                <a:spcPts val="0"/>
              </a:spcAft>
              <a:buClr>
                <a:schemeClr val="dk2"/>
              </a:buClr>
              <a:buSzPts val="1000"/>
              <a:buFont typeface="Inter"/>
              <a:buChar char="■"/>
              <a:defRPr sz="1000"/>
            </a:lvl6pPr>
            <a:lvl7pPr indent="-292100" lvl="6" marL="3200400">
              <a:spcBef>
                <a:spcPts val="0"/>
              </a:spcBef>
              <a:spcAft>
                <a:spcPts val="0"/>
              </a:spcAft>
              <a:buClr>
                <a:schemeClr val="dk2"/>
              </a:buClr>
              <a:buSzPts val="1000"/>
              <a:buFont typeface="Inter"/>
              <a:buChar char="●"/>
              <a:defRPr sz="1000"/>
            </a:lvl7pPr>
            <a:lvl8pPr indent="-292100" lvl="7" marL="3657600">
              <a:spcBef>
                <a:spcPts val="0"/>
              </a:spcBef>
              <a:spcAft>
                <a:spcPts val="0"/>
              </a:spcAft>
              <a:buClr>
                <a:schemeClr val="dk2"/>
              </a:buClr>
              <a:buSzPts val="1000"/>
              <a:buFont typeface="Inter"/>
              <a:buChar char="○"/>
              <a:defRPr sz="1000"/>
            </a:lvl8pPr>
            <a:lvl9pPr indent="-292100" lvl="8" marL="4114800">
              <a:spcBef>
                <a:spcPts val="0"/>
              </a:spcBef>
              <a:spcAft>
                <a:spcPts val="0"/>
              </a:spcAft>
              <a:buClr>
                <a:schemeClr val="dk2"/>
              </a:buClr>
              <a:buSzPts val="1000"/>
              <a:buFont typeface="Inter"/>
              <a:buChar char="■"/>
              <a:defRPr sz="1000"/>
            </a:lvl9pPr>
          </a:lstStyle>
          <a:p/>
        </p:txBody>
      </p:sp>
      <p:sp>
        <p:nvSpPr>
          <p:cNvPr id="59" name="Google Shape;59;p7"/>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60" name="Google Shape;60;p7"/>
          <p:cNvSpPr txBox="1"/>
          <p:nvPr>
            <p:ph idx="5"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61" name="Google Shape;61;p7"/>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ive Advantage">
  <p:cSld name="ONE_COLUMN_TEXT">
    <p:bg>
      <p:bgPr>
        <a:solidFill>
          <a:schemeClr val="lt1"/>
        </a:solidFill>
      </p:bgPr>
    </p:bg>
    <p:spTree>
      <p:nvGrpSpPr>
        <p:cNvPr id="62" name="Shape 62"/>
        <p:cNvGrpSpPr/>
        <p:nvPr/>
      </p:nvGrpSpPr>
      <p:grpSpPr>
        <a:xfrm>
          <a:off x="0" y="0"/>
          <a:ext cx="0" cy="0"/>
          <a:chOff x="0" y="0"/>
          <a:chExt cx="0" cy="0"/>
        </a:xfrm>
      </p:grpSpPr>
      <p:sp>
        <p:nvSpPr>
          <p:cNvPr id="63" name="Google Shape;6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64" name="Google Shape;64;p8"/>
          <p:cNvCxnSpPr/>
          <p:nvPr/>
        </p:nvCxnSpPr>
        <p:spPr>
          <a:xfrm rot="10800000">
            <a:off x="560525" y="279400"/>
            <a:ext cx="149400" cy="0"/>
          </a:xfrm>
          <a:prstGeom prst="straightConnector1">
            <a:avLst/>
          </a:prstGeom>
          <a:noFill/>
          <a:ln cap="flat" cmpd="sng" w="9525">
            <a:solidFill>
              <a:schemeClr val="dk1"/>
            </a:solidFill>
            <a:prstDash val="solid"/>
            <a:round/>
            <a:headEnd len="med" w="med" type="none"/>
            <a:tailEnd len="med" w="med" type="none"/>
          </a:ln>
        </p:spPr>
      </p:cxnSp>
      <p:sp>
        <p:nvSpPr>
          <p:cNvPr id="65" name="Google Shape;65;p8"/>
          <p:cNvSpPr txBox="1"/>
          <p:nvPr>
            <p:ph type="title"/>
          </p:nvPr>
        </p:nvSpPr>
        <p:spPr>
          <a:xfrm>
            <a:off x="452575" y="596800"/>
            <a:ext cx="4418100" cy="29655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b="1" sz="4800"/>
            </a:lvl2pPr>
            <a:lvl3pPr lvl="2">
              <a:lnSpc>
                <a:spcPct val="80000"/>
              </a:lnSpc>
              <a:spcBef>
                <a:spcPts val="0"/>
              </a:spcBef>
              <a:spcAft>
                <a:spcPts val="0"/>
              </a:spcAft>
              <a:buSzPts val="4800"/>
              <a:buFont typeface="Inter"/>
              <a:buNone/>
              <a:defRPr b="1" sz="4800"/>
            </a:lvl3pPr>
            <a:lvl4pPr lvl="3">
              <a:lnSpc>
                <a:spcPct val="80000"/>
              </a:lnSpc>
              <a:spcBef>
                <a:spcPts val="0"/>
              </a:spcBef>
              <a:spcAft>
                <a:spcPts val="0"/>
              </a:spcAft>
              <a:buSzPts val="4800"/>
              <a:buFont typeface="Inter"/>
              <a:buNone/>
              <a:defRPr b="1" sz="4800"/>
            </a:lvl4pPr>
            <a:lvl5pPr lvl="4">
              <a:lnSpc>
                <a:spcPct val="80000"/>
              </a:lnSpc>
              <a:spcBef>
                <a:spcPts val="0"/>
              </a:spcBef>
              <a:spcAft>
                <a:spcPts val="0"/>
              </a:spcAft>
              <a:buSzPts val="4800"/>
              <a:buFont typeface="Inter"/>
              <a:buNone/>
              <a:defRPr b="1" sz="4800"/>
            </a:lvl5pPr>
            <a:lvl6pPr lvl="5">
              <a:lnSpc>
                <a:spcPct val="80000"/>
              </a:lnSpc>
              <a:spcBef>
                <a:spcPts val="0"/>
              </a:spcBef>
              <a:spcAft>
                <a:spcPts val="0"/>
              </a:spcAft>
              <a:buSzPts val="4800"/>
              <a:buFont typeface="Inter"/>
              <a:buNone/>
              <a:defRPr b="1" sz="4800"/>
            </a:lvl6pPr>
            <a:lvl7pPr lvl="6">
              <a:lnSpc>
                <a:spcPct val="80000"/>
              </a:lnSpc>
              <a:spcBef>
                <a:spcPts val="0"/>
              </a:spcBef>
              <a:spcAft>
                <a:spcPts val="0"/>
              </a:spcAft>
              <a:buSzPts val="4800"/>
              <a:buFont typeface="Inter"/>
              <a:buNone/>
              <a:defRPr b="1" sz="4800"/>
            </a:lvl7pPr>
            <a:lvl8pPr lvl="7">
              <a:lnSpc>
                <a:spcPct val="80000"/>
              </a:lnSpc>
              <a:spcBef>
                <a:spcPts val="0"/>
              </a:spcBef>
              <a:spcAft>
                <a:spcPts val="0"/>
              </a:spcAft>
              <a:buSzPts val="4800"/>
              <a:buFont typeface="Inter"/>
              <a:buNone/>
              <a:defRPr b="1" sz="4800"/>
            </a:lvl8pPr>
            <a:lvl9pPr lvl="8">
              <a:lnSpc>
                <a:spcPct val="80000"/>
              </a:lnSpc>
              <a:spcBef>
                <a:spcPts val="0"/>
              </a:spcBef>
              <a:spcAft>
                <a:spcPts val="0"/>
              </a:spcAft>
              <a:buSzPts val="4800"/>
              <a:buFont typeface="Inter"/>
              <a:buNone/>
              <a:defRPr b="1" sz="4800"/>
            </a:lvl9pPr>
          </a:lstStyle>
          <a:p/>
        </p:txBody>
      </p:sp>
      <p:sp>
        <p:nvSpPr>
          <p:cNvPr id="66" name="Google Shape;66;p8"/>
          <p:cNvSpPr/>
          <p:nvPr>
            <p:ph idx="2" type="pic"/>
          </p:nvPr>
        </p:nvSpPr>
        <p:spPr>
          <a:xfrm>
            <a:off x="5039775" y="196800"/>
            <a:ext cx="3905400" cy="4749900"/>
          </a:xfrm>
          <a:prstGeom prst="roundRect">
            <a:avLst>
              <a:gd fmla="val 2053" name="adj"/>
            </a:avLst>
          </a:prstGeom>
          <a:noFill/>
          <a:ln>
            <a:noFill/>
          </a:ln>
        </p:spPr>
      </p:sp>
      <p:sp>
        <p:nvSpPr>
          <p:cNvPr id="67" name="Google Shape;67;p8"/>
          <p:cNvSpPr txBox="1"/>
          <p:nvPr>
            <p:ph idx="1" type="body"/>
          </p:nvPr>
        </p:nvSpPr>
        <p:spPr>
          <a:xfrm>
            <a:off x="452575" y="1966775"/>
            <a:ext cx="3212700" cy="2080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Inter"/>
              <a:buChar char="●"/>
              <a:defRPr/>
            </a:lvl1pPr>
            <a:lvl2pPr indent="-304800" lvl="1" marL="914400">
              <a:spcBef>
                <a:spcPts val="0"/>
              </a:spcBef>
              <a:spcAft>
                <a:spcPts val="0"/>
              </a:spcAft>
              <a:buSzPts val="1200"/>
              <a:buFont typeface="Inter"/>
              <a:buChar char="○"/>
              <a:defRPr/>
            </a:lvl2pPr>
            <a:lvl3pPr indent="-304800" lvl="2" marL="1371600">
              <a:spcBef>
                <a:spcPts val="0"/>
              </a:spcBef>
              <a:spcAft>
                <a:spcPts val="0"/>
              </a:spcAft>
              <a:buSzPts val="1200"/>
              <a:buFont typeface="Inter"/>
              <a:buChar char="■"/>
              <a:defRPr/>
            </a:lvl3pPr>
            <a:lvl4pPr indent="-304800" lvl="3" marL="1828800">
              <a:spcBef>
                <a:spcPts val="0"/>
              </a:spcBef>
              <a:spcAft>
                <a:spcPts val="0"/>
              </a:spcAft>
              <a:buSzPts val="1200"/>
              <a:buFont typeface="Inter"/>
              <a:buChar char="●"/>
              <a:defRPr/>
            </a:lvl4pPr>
            <a:lvl5pPr indent="-304800" lvl="4" marL="2286000">
              <a:spcBef>
                <a:spcPts val="0"/>
              </a:spcBef>
              <a:spcAft>
                <a:spcPts val="0"/>
              </a:spcAft>
              <a:buSzPts val="1200"/>
              <a:buFont typeface="Inter"/>
              <a:buChar char="○"/>
              <a:defRPr/>
            </a:lvl5pPr>
            <a:lvl6pPr indent="-304800" lvl="5" marL="2743200">
              <a:spcBef>
                <a:spcPts val="0"/>
              </a:spcBef>
              <a:spcAft>
                <a:spcPts val="0"/>
              </a:spcAft>
              <a:buSzPts val="1200"/>
              <a:buFont typeface="Inter"/>
              <a:buChar char="■"/>
              <a:defRPr/>
            </a:lvl6pPr>
            <a:lvl7pPr indent="-304800" lvl="6" marL="3200400">
              <a:spcBef>
                <a:spcPts val="0"/>
              </a:spcBef>
              <a:spcAft>
                <a:spcPts val="0"/>
              </a:spcAft>
              <a:buSzPts val="1200"/>
              <a:buFont typeface="Inter"/>
              <a:buChar char="●"/>
              <a:defRPr/>
            </a:lvl7pPr>
            <a:lvl8pPr indent="-304800" lvl="7" marL="3657600">
              <a:spcBef>
                <a:spcPts val="0"/>
              </a:spcBef>
              <a:spcAft>
                <a:spcPts val="0"/>
              </a:spcAft>
              <a:buSzPts val="1200"/>
              <a:buFont typeface="Inter"/>
              <a:buChar char="○"/>
              <a:defRPr/>
            </a:lvl8pPr>
            <a:lvl9pPr indent="-304800" lvl="8" marL="4114800">
              <a:spcBef>
                <a:spcPts val="0"/>
              </a:spcBef>
              <a:spcAft>
                <a:spcPts val="0"/>
              </a:spcAft>
              <a:buSzPts val="1200"/>
              <a:buFont typeface="Inter"/>
              <a:buChar char="■"/>
              <a:defRPr/>
            </a:lvl9pPr>
          </a:lstStyle>
          <a:p/>
        </p:txBody>
      </p:sp>
      <p:sp>
        <p:nvSpPr>
          <p:cNvPr id="68" name="Google Shape;68;p8"/>
          <p:cNvSpPr/>
          <p:nvPr/>
        </p:nvSpPr>
        <p:spPr>
          <a:xfrm>
            <a:off x="603475"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69" name="Google Shape;69;p8"/>
          <p:cNvSpPr txBox="1"/>
          <p:nvPr>
            <p:ph idx="3"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dk1"/>
                </a:solidFill>
                <a:latin typeface="Inter Light"/>
                <a:ea typeface="Inter Light"/>
                <a:cs typeface="Inter Light"/>
                <a:sym typeface="Inter Light"/>
              </a:defRPr>
            </a:lvl1pPr>
            <a:lvl2pPr lvl="1" rtl="0" algn="ctr">
              <a:buNone/>
              <a:defRPr sz="800">
                <a:solidFill>
                  <a:schemeClr val="dk1"/>
                </a:solidFill>
                <a:latin typeface="Inter Light"/>
                <a:ea typeface="Inter Light"/>
                <a:cs typeface="Inter Light"/>
                <a:sym typeface="Inter Light"/>
              </a:defRPr>
            </a:lvl2pPr>
            <a:lvl3pPr lvl="2" rtl="0" algn="ctr">
              <a:buNone/>
              <a:defRPr sz="800">
                <a:solidFill>
                  <a:schemeClr val="dk1"/>
                </a:solidFill>
                <a:latin typeface="Inter Light"/>
                <a:ea typeface="Inter Light"/>
                <a:cs typeface="Inter Light"/>
                <a:sym typeface="Inter Light"/>
              </a:defRPr>
            </a:lvl3pPr>
            <a:lvl4pPr lvl="3" rtl="0" algn="ctr">
              <a:buNone/>
              <a:defRPr sz="800">
                <a:solidFill>
                  <a:schemeClr val="dk1"/>
                </a:solidFill>
                <a:latin typeface="Inter Light"/>
                <a:ea typeface="Inter Light"/>
                <a:cs typeface="Inter Light"/>
                <a:sym typeface="Inter Light"/>
              </a:defRPr>
            </a:lvl4pPr>
            <a:lvl5pPr lvl="4" rtl="0" algn="ctr">
              <a:buNone/>
              <a:defRPr sz="800">
                <a:solidFill>
                  <a:schemeClr val="dk1"/>
                </a:solidFill>
                <a:latin typeface="Inter Light"/>
                <a:ea typeface="Inter Light"/>
                <a:cs typeface="Inter Light"/>
                <a:sym typeface="Inter Light"/>
              </a:defRPr>
            </a:lvl5pPr>
            <a:lvl6pPr lvl="5" rtl="0" algn="ctr">
              <a:buNone/>
              <a:defRPr sz="800">
                <a:solidFill>
                  <a:schemeClr val="dk1"/>
                </a:solidFill>
                <a:latin typeface="Inter Light"/>
                <a:ea typeface="Inter Light"/>
                <a:cs typeface="Inter Light"/>
                <a:sym typeface="Inter Light"/>
              </a:defRPr>
            </a:lvl6pPr>
            <a:lvl7pPr lvl="6" rtl="0" algn="ctr">
              <a:buNone/>
              <a:defRPr sz="800">
                <a:solidFill>
                  <a:schemeClr val="dk1"/>
                </a:solidFill>
                <a:latin typeface="Inter Light"/>
                <a:ea typeface="Inter Light"/>
                <a:cs typeface="Inter Light"/>
                <a:sym typeface="Inter Light"/>
              </a:defRPr>
            </a:lvl7pPr>
            <a:lvl8pPr lvl="7" rtl="0" algn="ctr">
              <a:buNone/>
              <a:defRPr sz="800">
                <a:solidFill>
                  <a:schemeClr val="dk1"/>
                </a:solidFill>
                <a:latin typeface="Inter Light"/>
                <a:ea typeface="Inter Light"/>
                <a:cs typeface="Inter Light"/>
                <a:sym typeface="Inter Light"/>
              </a:defRPr>
            </a:lvl8pPr>
            <a:lvl9pPr lvl="8" rtl="0" algn="ctr">
              <a:buNone/>
              <a:defRPr sz="800">
                <a:solidFill>
                  <a:schemeClr val="dk1"/>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70" name="Google Shape;70;p8"/>
          <p:cNvSpPr/>
          <p:nvPr/>
        </p:nvSpPr>
        <p:spPr>
          <a:xfrm>
            <a:off x="1644650" y="4749800"/>
            <a:ext cx="768000" cy="190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p:cSld name="MAIN_POINT">
    <p:bg>
      <p:bgPr>
        <a:solidFill>
          <a:schemeClr val="dk1"/>
        </a:solidFill>
      </p:bgPr>
    </p:bg>
    <p:spTree>
      <p:nvGrpSpPr>
        <p:cNvPr id="71" name="Shape 71"/>
        <p:cNvGrpSpPr/>
        <p:nvPr/>
      </p:nvGrpSpPr>
      <p:grpSpPr>
        <a:xfrm>
          <a:off x="0" y="0"/>
          <a:ext cx="0" cy="0"/>
          <a:chOff x="0" y="0"/>
          <a:chExt cx="0" cy="0"/>
        </a:xfrm>
      </p:grpSpPr>
      <p:sp>
        <p:nvSpPr>
          <p:cNvPr id="72" name="Google Shape;72;p9"/>
          <p:cNvSpPr/>
          <p:nvPr>
            <p:ph idx="2" type="pic"/>
          </p:nvPr>
        </p:nvSpPr>
        <p:spPr>
          <a:xfrm>
            <a:off x="566350" y="1569300"/>
            <a:ext cx="1466400" cy="1570200"/>
          </a:xfrm>
          <a:prstGeom prst="roundRect">
            <a:avLst>
              <a:gd fmla="val 6320" name="adj"/>
            </a:avLst>
          </a:prstGeom>
          <a:noFill/>
          <a:ln>
            <a:noFill/>
          </a:ln>
        </p:spPr>
      </p:sp>
      <p:sp>
        <p:nvSpPr>
          <p:cNvPr id="73" name="Google Shape;73;p9"/>
          <p:cNvSpPr/>
          <p:nvPr>
            <p:ph idx="3" type="pic"/>
          </p:nvPr>
        </p:nvSpPr>
        <p:spPr>
          <a:xfrm>
            <a:off x="2588275" y="1569300"/>
            <a:ext cx="1466400" cy="1570200"/>
          </a:xfrm>
          <a:prstGeom prst="roundRect">
            <a:avLst>
              <a:gd fmla="val 6320" name="adj"/>
            </a:avLst>
          </a:prstGeom>
          <a:noFill/>
          <a:ln>
            <a:noFill/>
          </a:ln>
        </p:spPr>
      </p:sp>
      <p:sp>
        <p:nvSpPr>
          <p:cNvPr id="74" name="Google Shape;74;p9"/>
          <p:cNvSpPr/>
          <p:nvPr>
            <p:ph idx="4" type="pic"/>
          </p:nvPr>
        </p:nvSpPr>
        <p:spPr>
          <a:xfrm>
            <a:off x="4613113" y="1569300"/>
            <a:ext cx="1466400" cy="1570200"/>
          </a:xfrm>
          <a:prstGeom prst="roundRect">
            <a:avLst>
              <a:gd fmla="val 6320" name="adj"/>
            </a:avLst>
          </a:prstGeom>
          <a:noFill/>
          <a:ln>
            <a:noFill/>
          </a:ln>
        </p:spPr>
      </p:sp>
      <p:sp>
        <p:nvSpPr>
          <p:cNvPr id="75" name="Google Shape;75;p9"/>
          <p:cNvSpPr/>
          <p:nvPr>
            <p:ph idx="5" type="pic"/>
          </p:nvPr>
        </p:nvSpPr>
        <p:spPr>
          <a:xfrm>
            <a:off x="6637950" y="1569300"/>
            <a:ext cx="1466400" cy="1570200"/>
          </a:xfrm>
          <a:prstGeom prst="roundRect">
            <a:avLst>
              <a:gd fmla="val 6320" name="adj"/>
            </a:avLst>
          </a:prstGeom>
          <a:noFill/>
          <a:ln>
            <a:noFill/>
          </a:ln>
        </p:spPr>
      </p:sp>
      <p:cxnSp>
        <p:nvCxnSpPr>
          <p:cNvPr id="76" name="Google Shape;76;p9"/>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77" name="Google Shape;77;p9"/>
          <p:cNvSpPr txBox="1"/>
          <p:nvPr>
            <p:ph type="title"/>
          </p:nvPr>
        </p:nvSpPr>
        <p:spPr>
          <a:xfrm>
            <a:off x="450850" y="596800"/>
            <a:ext cx="6767700" cy="18288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78" name="Google Shape;78;p9"/>
          <p:cNvSpPr txBox="1"/>
          <p:nvPr>
            <p:ph idx="1" type="subTitle"/>
          </p:nvPr>
        </p:nvSpPr>
        <p:spPr>
          <a:xfrm>
            <a:off x="566350"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79" name="Google Shape;79;p9"/>
          <p:cNvSpPr txBox="1"/>
          <p:nvPr>
            <p:ph idx="6" type="subTitle"/>
          </p:nvPr>
        </p:nvSpPr>
        <p:spPr>
          <a:xfrm>
            <a:off x="2588275"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80" name="Google Shape;80;p9"/>
          <p:cNvSpPr txBox="1"/>
          <p:nvPr>
            <p:ph idx="7" type="subTitle"/>
          </p:nvPr>
        </p:nvSpPr>
        <p:spPr>
          <a:xfrm>
            <a:off x="4613113"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81" name="Google Shape;81;p9"/>
          <p:cNvSpPr txBox="1"/>
          <p:nvPr>
            <p:ph idx="8" type="subTitle"/>
          </p:nvPr>
        </p:nvSpPr>
        <p:spPr>
          <a:xfrm>
            <a:off x="6637950" y="3190975"/>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p:txBody>
      </p:sp>
      <p:sp>
        <p:nvSpPr>
          <p:cNvPr id="82" name="Google Shape;82;p9"/>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83" name="Google Shape;83;p9"/>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lvl1pPr lvl="0" rtl="0" algn="ctr">
              <a:buNone/>
              <a:defRPr sz="800">
                <a:solidFill>
                  <a:schemeClr val="lt2"/>
                </a:solidFill>
                <a:latin typeface="Inter Light"/>
                <a:ea typeface="Inter Light"/>
                <a:cs typeface="Inter Light"/>
                <a:sym typeface="Inter Light"/>
              </a:defRPr>
            </a:lvl1pPr>
            <a:lvl2pPr lvl="1" rtl="0" algn="ctr">
              <a:buNone/>
              <a:defRPr sz="800">
                <a:solidFill>
                  <a:schemeClr val="lt2"/>
                </a:solidFill>
                <a:latin typeface="Inter Light"/>
                <a:ea typeface="Inter Light"/>
                <a:cs typeface="Inter Light"/>
                <a:sym typeface="Inter Light"/>
              </a:defRPr>
            </a:lvl2pPr>
            <a:lvl3pPr lvl="2" rtl="0" algn="ctr">
              <a:buNone/>
              <a:defRPr sz="800">
                <a:solidFill>
                  <a:schemeClr val="lt2"/>
                </a:solidFill>
                <a:latin typeface="Inter Light"/>
                <a:ea typeface="Inter Light"/>
                <a:cs typeface="Inter Light"/>
                <a:sym typeface="Inter Light"/>
              </a:defRPr>
            </a:lvl3pPr>
            <a:lvl4pPr lvl="3" rtl="0" algn="ctr">
              <a:buNone/>
              <a:defRPr sz="800">
                <a:solidFill>
                  <a:schemeClr val="lt2"/>
                </a:solidFill>
                <a:latin typeface="Inter Light"/>
                <a:ea typeface="Inter Light"/>
                <a:cs typeface="Inter Light"/>
                <a:sym typeface="Inter Light"/>
              </a:defRPr>
            </a:lvl4pPr>
            <a:lvl5pPr lvl="4" rtl="0" algn="ctr">
              <a:buNone/>
              <a:defRPr sz="800">
                <a:solidFill>
                  <a:schemeClr val="lt2"/>
                </a:solidFill>
                <a:latin typeface="Inter Light"/>
                <a:ea typeface="Inter Light"/>
                <a:cs typeface="Inter Light"/>
                <a:sym typeface="Inter Light"/>
              </a:defRPr>
            </a:lvl5pPr>
            <a:lvl6pPr lvl="5" rtl="0" algn="ctr">
              <a:buNone/>
              <a:defRPr sz="800">
                <a:solidFill>
                  <a:schemeClr val="lt2"/>
                </a:solidFill>
                <a:latin typeface="Inter Light"/>
                <a:ea typeface="Inter Light"/>
                <a:cs typeface="Inter Light"/>
                <a:sym typeface="Inter Light"/>
              </a:defRPr>
            </a:lvl6pPr>
            <a:lvl7pPr lvl="6" rtl="0" algn="ctr">
              <a:buNone/>
              <a:defRPr sz="800">
                <a:solidFill>
                  <a:schemeClr val="lt2"/>
                </a:solidFill>
                <a:latin typeface="Inter Light"/>
                <a:ea typeface="Inter Light"/>
                <a:cs typeface="Inter Light"/>
                <a:sym typeface="Inter Light"/>
              </a:defRPr>
            </a:lvl7pPr>
            <a:lvl8pPr lvl="7" rtl="0" algn="ctr">
              <a:buNone/>
              <a:defRPr sz="800">
                <a:solidFill>
                  <a:schemeClr val="lt2"/>
                </a:solidFill>
                <a:latin typeface="Inter Light"/>
                <a:ea typeface="Inter Light"/>
                <a:cs typeface="Inter Light"/>
                <a:sym typeface="Inter Light"/>
              </a:defRPr>
            </a:lvl8pPr>
            <a:lvl9pPr lvl="8" rtl="0" algn="ctr">
              <a:buNone/>
              <a:defRPr sz="800">
                <a:solidFill>
                  <a:schemeClr val="lt2"/>
                </a:solidFill>
                <a:latin typeface="Inter Light"/>
                <a:ea typeface="Inter Light"/>
                <a:cs typeface="Inter Light"/>
                <a:sym typeface="Inter Light"/>
              </a:defRPr>
            </a:lvl9pPr>
          </a:lstStyle>
          <a:p>
            <a:pPr indent="0" lvl="0" marL="0" rtl="0" algn="ctr">
              <a:spcBef>
                <a:spcPts val="0"/>
              </a:spcBef>
              <a:spcAft>
                <a:spcPts val="0"/>
              </a:spcAft>
              <a:buNone/>
            </a:pPr>
            <a:fld id="{00000000-1234-1234-1234-123412341234}" type="slidenum">
              <a:rPr lang="en"/>
              <a:t>‹#›</a:t>
            </a:fld>
            <a:endParaRPr/>
          </a:p>
        </p:txBody>
      </p:sp>
      <p:sp>
        <p:nvSpPr>
          <p:cNvPr id="84" name="Google Shape;84;p9"/>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rrent Market / Market Size">
  <p:cSld name="SECTION_TITLE_AND_DESCRIPTION">
    <p:bg>
      <p:bgPr>
        <a:solidFill>
          <a:schemeClr val="dk2"/>
        </a:solidFill>
      </p:bgPr>
    </p:bg>
    <p:spTree>
      <p:nvGrpSpPr>
        <p:cNvPr id="85" name="Shape 85"/>
        <p:cNvGrpSpPr/>
        <p:nvPr/>
      </p:nvGrpSpPr>
      <p:grpSpPr>
        <a:xfrm>
          <a:off x="0" y="0"/>
          <a:ext cx="0" cy="0"/>
          <a:chOff x="0" y="0"/>
          <a:chExt cx="0" cy="0"/>
        </a:xfrm>
      </p:grpSpPr>
      <p:sp>
        <p:nvSpPr>
          <p:cNvPr id="86" name="Google Shape;86;p10"/>
          <p:cNvSpPr txBox="1"/>
          <p:nvPr/>
        </p:nvSpPr>
        <p:spPr>
          <a:xfrm>
            <a:off x="420872" y="203200"/>
            <a:ext cx="428700" cy="393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87" name="Google Shape;87;p10"/>
          <p:cNvCxnSpPr/>
          <p:nvPr/>
        </p:nvCxnSpPr>
        <p:spPr>
          <a:xfrm rot="10800000">
            <a:off x="560525" y="279400"/>
            <a:ext cx="149400" cy="0"/>
          </a:xfrm>
          <a:prstGeom prst="straightConnector1">
            <a:avLst/>
          </a:prstGeom>
          <a:noFill/>
          <a:ln cap="flat" cmpd="sng" w="9525">
            <a:solidFill>
              <a:schemeClr val="lt2"/>
            </a:solidFill>
            <a:prstDash val="solid"/>
            <a:round/>
            <a:headEnd len="med" w="med" type="none"/>
            <a:tailEnd len="med" w="med" type="none"/>
          </a:ln>
        </p:spPr>
      </p:cxnSp>
      <p:sp>
        <p:nvSpPr>
          <p:cNvPr id="88" name="Google Shape;88;p10"/>
          <p:cNvSpPr txBox="1"/>
          <p:nvPr>
            <p:ph idx="1" type="subTitle"/>
          </p:nvPr>
        </p:nvSpPr>
        <p:spPr>
          <a:xfrm>
            <a:off x="675475" y="305590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p:txBody>
      </p:sp>
      <p:sp>
        <p:nvSpPr>
          <p:cNvPr id="89" name="Google Shape;89;p10"/>
          <p:cNvSpPr txBox="1"/>
          <p:nvPr>
            <p:ph idx="2" type="body"/>
          </p:nvPr>
        </p:nvSpPr>
        <p:spPr>
          <a:xfrm>
            <a:off x="604925" y="36681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90" name="Google Shape;90;p10"/>
          <p:cNvSpPr txBox="1"/>
          <p:nvPr>
            <p:ph idx="3" type="subTitle"/>
          </p:nvPr>
        </p:nvSpPr>
        <p:spPr>
          <a:xfrm>
            <a:off x="3885400" y="305590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p:txBody>
      </p:sp>
      <p:sp>
        <p:nvSpPr>
          <p:cNvPr id="91" name="Google Shape;91;p10"/>
          <p:cNvSpPr txBox="1"/>
          <p:nvPr>
            <p:ph idx="4" type="body"/>
          </p:nvPr>
        </p:nvSpPr>
        <p:spPr>
          <a:xfrm>
            <a:off x="3814850" y="36681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92" name="Google Shape;92;p10"/>
          <p:cNvSpPr txBox="1"/>
          <p:nvPr>
            <p:ph idx="5" type="subTitle"/>
          </p:nvPr>
        </p:nvSpPr>
        <p:spPr>
          <a:xfrm>
            <a:off x="7024719" y="3055900"/>
            <a:ext cx="1466400" cy="7722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p:txBody>
      </p:sp>
      <p:sp>
        <p:nvSpPr>
          <p:cNvPr id="93" name="Google Shape;93;p10"/>
          <p:cNvSpPr txBox="1"/>
          <p:nvPr>
            <p:ph idx="6" type="body"/>
          </p:nvPr>
        </p:nvSpPr>
        <p:spPr>
          <a:xfrm>
            <a:off x="6954219" y="3668125"/>
            <a:ext cx="1607400" cy="873600"/>
          </a:xfrm>
          <a:prstGeom prst="rect">
            <a:avLst/>
          </a:prstGeom>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lt2"/>
              </a:buClr>
              <a:buSzPts val="1200"/>
              <a:buFont typeface="Inter"/>
              <a:buChar char="●"/>
              <a:defRPr>
                <a:solidFill>
                  <a:schemeClr val="lt2"/>
                </a:solidFill>
              </a:defRPr>
            </a:lvl1pPr>
            <a:lvl2pPr indent="-304800" lvl="1" marL="914400" algn="ctr">
              <a:lnSpc>
                <a:spcPct val="115000"/>
              </a:lnSpc>
              <a:spcBef>
                <a:spcPts val="0"/>
              </a:spcBef>
              <a:spcAft>
                <a:spcPts val="0"/>
              </a:spcAft>
              <a:buClr>
                <a:schemeClr val="lt2"/>
              </a:buClr>
              <a:buSzPts val="1200"/>
              <a:buFont typeface="Inter"/>
              <a:buChar char="○"/>
              <a:defRPr>
                <a:solidFill>
                  <a:schemeClr val="lt2"/>
                </a:solidFill>
              </a:defRPr>
            </a:lvl2pPr>
            <a:lvl3pPr indent="-304800" lvl="2" marL="1371600" algn="ctr">
              <a:lnSpc>
                <a:spcPct val="115000"/>
              </a:lnSpc>
              <a:spcBef>
                <a:spcPts val="0"/>
              </a:spcBef>
              <a:spcAft>
                <a:spcPts val="0"/>
              </a:spcAft>
              <a:buClr>
                <a:schemeClr val="lt2"/>
              </a:buClr>
              <a:buSzPts val="1200"/>
              <a:buFont typeface="Inter"/>
              <a:buChar char="■"/>
              <a:defRPr>
                <a:solidFill>
                  <a:schemeClr val="lt2"/>
                </a:solidFill>
              </a:defRPr>
            </a:lvl3pPr>
            <a:lvl4pPr indent="-304800" lvl="3" marL="1828800" algn="ctr">
              <a:lnSpc>
                <a:spcPct val="115000"/>
              </a:lnSpc>
              <a:spcBef>
                <a:spcPts val="0"/>
              </a:spcBef>
              <a:spcAft>
                <a:spcPts val="0"/>
              </a:spcAft>
              <a:buClr>
                <a:schemeClr val="lt2"/>
              </a:buClr>
              <a:buSzPts val="1200"/>
              <a:buFont typeface="Inter"/>
              <a:buChar char="●"/>
              <a:defRPr>
                <a:solidFill>
                  <a:schemeClr val="lt2"/>
                </a:solidFill>
              </a:defRPr>
            </a:lvl4pPr>
            <a:lvl5pPr indent="-304800" lvl="4" marL="2286000" algn="ctr">
              <a:lnSpc>
                <a:spcPct val="115000"/>
              </a:lnSpc>
              <a:spcBef>
                <a:spcPts val="0"/>
              </a:spcBef>
              <a:spcAft>
                <a:spcPts val="0"/>
              </a:spcAft>
              <a:buClr>
                <a:schemeClr val="lt2"/>
              </a:buClr>
              <a:buSzPts val="1200"/>
              <a:buFont typeface="Inter"/>
              <a:buChar char="○"/>
              <a:defRPr>
                <a:solidFill>
                  <a:schemeClr val="lt2"/>
                </a:solidFill>
              </a:defRPr>
            </a:lvl5pPr>
            <a:lvl6pPr indent="-304800" lvl="5" marL="2743200" algn="ctr">
              <a:lnSpc>
                <a:spcPct val="115000"/>
              </a:lnSpc>
              <a:spcBef>
                <a:spcPts val="0"/>
              </a:spcBef>
              <a:spcAft>
                <a:spcPts val="0"/>
              </a:spcAft>
              <a:buClr>
                <a:schemeClr val="lt2"/>
              </a:buClr>
              <a:buSzPts val="1200"/>
              <a:buFont typeface="Inter"/>
              <a:buChar char="■"/>
              <a:defRPr>
                <a:solidFill>
                  <a:schemeClr val="lt2"/>
                </a:solidFill>
              </a:defRPr>
            </a:lvl6pPr>
            <a:lvl7pPr indent="-304800" lvl="6" marL="3200400" algn="ctr">
              <a:lnSpc>
                <a:spcPct val="115000"/>
              </a:lnSpc>
              <a:spcBef>
                <a:spcPts val="0"/>
              </a:spcBef>
              <a:spcAft>
                <a:spcPts val="0"/>
              </a:spcAft>
              <a:buClr>
                <a:schemeClr val="lt2"/>
              </a:buClr>
              <a:buSzPts val="1200"/>
              <a:buFont typeface="Inter"/>
              <a:buChar char="●"/>
              <a:defRPr>
                <a:solidFill>
                  <a:schemeClr val="lt2"/>
                </a:solidFill>
              </a:defRPr>
            </a:lvl7pPr>
            <a:lvl8pPr indent="-304800" lvl="7" marL="3657600" algn="ctr">
              <a:lnSpc>
                <a:spcPct val="115000"/>
              </a:lnSpc>
              <a:spcBef>
                <a:spcPts val="0"/>
              </a:spcBef>
              <a:spcAft>
                <a:spcPts val="0"/>
              </a:spcAft>
              <a:buClr>
                <a:schemeClr val="lt2"/>
              </a:buClr>
              <a:buSzPts val="1200"/>
              <a:buFont typeface="Inter"/>
              <a:buChar char="○"/>
              <a:defRPr>
                <a:solidFill>
                  <a:schemeClr val="lt2"/>
                </a:solidFill>
              </a:defRPr>
            </a:lvl8pPr>
            <a:lvl9pPr indent="-304800" lvl="8" marL="4114800" algn="ctr">
              <a:lnSpc>
                <a:spcPct val="115000"/>
              </a:lnSpc>
              <a:spcBef>
                <a:spcPts val="0"/>
              </a:spcBef>
              <a:spcAft>
                <a:spcPts val="0"/>
              </a:spcAft>
              <a:buClr>
                <a:schemeClr val="lt2"/>
              </a:buClr>
              <a:buSzPts val="1200"/>
              <a:buFont typeface="Inter"/>
              <a:buChar char="■"/>
              <a:defRPr>
                <a:solidFill>
                  <a:schemeClr val="lt2"/>
                </a:solidFill>
              </a:defRPr>
            </a:lvl9pPr>
          </a:lstStyle>
          <a:p/>
        </p:txBody>
      </p:sp>
      <p:sp>
        <p:nvSpPr>
          <p:cNvPr id="94" name="Google Shape;94;p10"/>
          <p:cNvSpPr txBox="1"/>
          <p:nvPr>
            <p:ph type="title"/>
          </p:nvPr>
        </p:nvSpPr>
        <p:spPr>
          <a:xfrm>
            <a:off x="450850" y="596800"/>
            <a:ext cx="6767700" cy="1287600"/>
          </a:xfrm>
          <a:prstGeom prst="rect">
            <a:avLst/>
          </a:prstGeom>
        </p:spPr>
        <p:txBody>
          <a:bodyPr anchorCtr="0" anchor="t" bIns="91425" lIns="91425" spcFirstLastPara="1" rIns="91425" wrap="square" tIns="91425">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p:txBody>
      </p:sp>
      <p:sp>
        <p:nvSpPr>
          <p:cNvPr id="95" name="Google Shape;95;p10"/>
          <p:cNvSpPr/>
          <p:nvPr/>
        </p:nvSpPr>
        <p:spPr>
          <a:xfrm>
            <a:off x="603475"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96" name="Google Shape;96;p10"/>
          <p:cNvSpPr/>
          <p:nvPr/>
        </p:nvSpPr>
        <p:spPr>
          <a:xfrm>
            <a:off x="1644650" y="4749800"/>
            <a:ext cx="768000" cy="1905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1.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308925" y="278025"/>
            <a:ext cx="4448400" cy="29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4200"/>
              <a:buFont typeface="Inter"/>
              <a:buNone/>
              <a:defRPr b="1" sz="4200">
                <a:solidFill>
                  <a:schemeClr val="dk2"/>
                </a:solidFill>
                <a:latin typeface="Inter"/>
                <a:ea typeface="Inter"/>
                <a:cs typeface="Inter"/>
                <a:sym typeface="Inter"/>
              </a:defRPr>
            </a:lvl1pPr>
            <a:lvl2pPr lvl="1">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2pPr>
            <a:lvl3pPr lvl="2">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3pPr>
            <a:lvl4pPr lvl="3">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4pPr>
            <a:lvl5pPr lvl="4">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5pPr>
            <a:lvl6pPr lvl="5">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6pPr>
            <a:lvl7pPr lvl="6">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7pPr>
            <a:lvl8pPr lvl="7">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8pPr>
            <a:lvl9pPr lvl="8">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9pPr>
          </a:lstStyle>
          <a:p/>
        </p:txBody>
      </p:sp>
      <p:sp>
        <p:nvSpPr>
          <p:cNvPr id="8" name="Google Shape;8;p1"/>
          <p:cNvSpPr txBox="1"/>
          <p:nvPr>
            <p:ph idx="1" type="body"/>
          </p:nvPr>
        </p:nvSpPr>
        <p:spPr>
          <a:xfrm>
            <a:off x="4613175" y="278025"/>
            <a:ext cx="2965500" cy="2965500"/>
          </a:xfrm>
          <a:prstGeom prst="rect">
            <a:avLst/>
          </a:prstGeom>
          <a:noFill/>
          <a:ln>
            <a:noFill/>
          </a:ln>
        </p:spPr>
        <p:txBody>
          <a:bodyPr anchorCtr="0" anchor="t" bIns="91425" lIns="91425" spcFirstLastPara="1" rIns="91425" wrap="square" tIns="91425">
            <a:noAutofit/>
          </a:bodyPr>
          <a:lstStyle>
            <a:lvl1pPr indent="-304800" lvl="0" marL="4572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1pPr>
            <a:lvl2pPr indent="-304800" lvl="1" marL="9144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2pPr>
            <a:lvl3pPr indent="-304800" lvl="2" marL="13716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3pPr>
            <a:lvl4pPr indent="-304800" lvl="3" marL="1828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4pPr>
            <a:lvl5pPr indent="-304800" lvl="4" marL="22860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5pPr>
            <a:lvl6pPr indent="-304800" lvl="5" marL="27432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6pPr>
            <a:lvl7pPr indent="-304800" lvl="6" marL="32004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7pPr>
            <a:lvl8pPr indent="-304800" lvl="7" marL="36576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8pPr>
            <a:lvl9pPr indent="-304800" lvl="8" marL="4114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bigfive-test.com/" TargetMode="External"/><Relationship Id="rId4" Type="http://schemas.openxmlformats.org/officeDocument/2006/relationships/hyperlink" Target="https://doi.org/10.1023/a:1019916203761" TargetMode="External"/><Relationship Id="rId9" Type="http://schemas.openxmlformats.org/officeDocument/2006/relationships/image" Target="../media/image10.png"/><Relationship Id="rId5" Type="http://schemas.openxmlformats.org/officeDocument/2006/relationships/hyperlink" Target="https://www.chapman.edu/campus-services/career-professional-development/index.aspx" TargetMode="External"/><Relationship Id="rId6" Type="http://schemas.openxmlformats.org/officeDocument/2006/relationships/hyperlink" Target="https://doi.org/10.1177/106907279600400408" TargetMode="External"/><Relationship Id="rId7" Type="http://schemas.openxmlformats.org/officeDocument/2006/relationships/hyperlink" Target="https://doi.org/10.1002/j.2161-0045.2014.00068.x" TargetMode="External"/><Relationship Id="rId8" Type="http://schemas.openxmlformats.org/officeDocument/2006/relationships/hyperlink" Target="https://www.onetcenter.org/tool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doi.org/10.4236/jss.2022.102026" TargetMode="External"/><Relationship Id="rId4" Type="http://schemas.openxmlformats.org/officeDocument/2006/relationships/hyperlink" Target="https://www.onetcenter.org/IP.html#web-based" TargetMode="External"/><Relationship Id="rId5" Type="http://schemas.openxmlformats.org/officeDocument/2006/relationships/hyperlink" Target="https://www.kuder.com/" TargetMode="External"/><Relationship Id="rId6" Type="http://schemas.openxmlformats.org/officeDocument/2006/relationships/hyperlink" Target="https://academicjournals-org.webpkgcache.com/doc/-/s/academicjournals.org/journal/IJPC/article-full-text-pdf/7D4468B14454" TargetMode="External"/><Relationship Id="rId7" Type="http://schemas.openxmlformats.org/officeDocument/2006/relationships/hyperlink" Target="https://doi.org/10.1177/10384162221100460" TargetMode="External"/><Relationship Id="rId8"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s://des.az.gov/services/employment/rehabilitation-services/vocational-rehabilitation-vr" TargetMode="External"/><Relationship Id="rId4" Type="http://schemas.openxmlformats.org/officeDocument/2006/relationships/hyperlink" Target="https://doi.org/10.4135/9781452275086.n2" TargetMode="External"/><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7.gif"/><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5EC"/>
        </a:solidFill>
      </p:bgPr>
    </p:bg>
    <p:spTree>
      <p:nvGrpSpPr>
        <p:cNvPr id="338" name="Shape 338"/>
        <p:cNvGrpSpPr/>
        <p:nvPr/>
      </p:nvGrpSpPr>
      <p:grpSpPr>
        <a:xfrm>
          <a:off x="0" y="0"/>
          <a:ext cx="0" cy="0"/>
          <a:chOff x="0" y="0"/>
          <a:chExt cx="0" cy="0"/>
        </a:xfrm>
      </p:grpSpPr>
      <p:sp>
        <p:nvSpPr>
          <p:cNvPr id="339" name="Google Shape;339;p41"/>
          <p:cNvSpPr txBox="1"/>
          <p:nvPr>
            <p:ph type="title"/>
          </p:nvPr>
        </p:nvSpPr>
        <p:spPr>
          <a:xfrm>
            <a:off x="420875" y="821827"/>
            <a:ext cx="4324800" cy="261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300">
                <a:solidFill>
                  <a:srgbClr val="000000"/>
                </a:solidFill>
                <a:latin typeface="Lora"/>
                <a:ea typeface="Lora"/>
                <a:cs typeface="Lora"/>
                <a:sym typeface="Lora"/>
              </a:rPr>
              <a:t>Career Counseling Presentation</a:t>
            </a:r>
            <a:endParaRPr sz="4300">
              <a:solidFill>
                <a:srgbClr val="000000"/>
              </a:solidFill>
              <a:latin typeface="Lora"/>
              <a:ea typeface="Lora"/>
              <a:cs typeface="Lora"/>
              <a:sym typeface="Lora"/>
            </a:endParaRPr>
          </a:p>
        </p:txBody>
      </p:sp>
      <p:sp>
        <p:nvSpPr>
          <p:cNvPr id="340" name="Google Shape;340;p41"/>
          <p:cNvSpPr txBox="1"/>
          <p:nvPr>
            <p:ph idx="2" type="title"/>
          </p:nvPr>
        </p:nvSpPr>
        <p:spPr>
          <a:xfrm>
            <a:off x="420875" y="3318691"/>
            <a:ext cx="4036500" cy="119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Terah Partridge</a:t>
            </a:r>
            <a:endParaRPr>
              <a:solidFill>
                <a:srgbClr val="000000"/>
              </a:solidFill>
            </a:endParaRPr>
          </a:p>
          <a:p>
            <a:pPr indent="0" lvl="0" marL="0" rtl="0" algn="l">
              <a:spcBef>
                <a:spcPts val="0"/>
              </a:spcBef>
              <a:spcAft>
                <a:spcPts val="0"/>
              </a:spcAft>
              <a:buNone/>
            </a:pPr>
            <a:r>
              <a:rPr lang="en">
                <a:solidFill>
                  <a:srgbClr val="000000"/>
                </a:solidFill>
              </a:rPr>
              <a:t>CNL 525, Counseling Dept, GCU</a:t>
            </a:r>
            <a:endParaRPr>
              <a:solidFill>
                <a:srgbClr val="000000"/>
              </a:solidFill>
            </a:endParaRPr>
          </a:p>
          <a:p>
            <a:pPr indent="0" lvl="0" marL="0" rtl="0" algn="l">
              <a:spcBef>
                <a:spcPts val="0"/>
              </a:spcBef>
              <a:spcAft>
                <a:spcPts val="0"/>
              </a:spcAft>
              <a:buNone/>
            </a:pPr>
            <a:r>
              <a:rPr lang="en">
                <a:solidFill>
                  <a:srgbClr val="000000"/>
                </a:solidFill>
              </a:rPr>
              <a:t>Dr Jill Willis - Case Study</a:t>
            </a:r>
            <a:endParaRPr>
              <a:solidFill>
                <a:srgbClr val="000000"/>
              </a:solidFill>
            </a:endParaRPr>
          </a:p>
          <a:p>
            <a:pPr indent="0" lvl="0" marL="0" rtl="0" algn="l">
              <a:spcBef>
                <a:spcPts val="0"/>
              </a:spcBef>
              <a:spcAft>
                <a:spcPts val="0"/>
              </a:spcAft>
              <a:buNone/>
            </a:pPr>
            <a:r>
              <a:rPr lang="en">
                <a:solidFill>
                  <a:srgbClr val="000000"/>
                </a:solidFill>
              </a:rPr>
              <a:t>5/02/2025</a:t>
            </a:r>
            <a:endParaRPr>
              <a:solidFill>
                <a:srgbClr val="000000"/>
              </a:solidFill>
            </a:endParaRPr>
          </a:p>
        </p:txBody>
      </p:sp>
      <p:pic>
        <p:nvPicPr>
          <p:cNvPr descr="Abstract image of blue ribbons on a black background." id="341" name="Google Shape;341;p41"/>
          <p:cNvPicPr preferRelativeResize="0"/>
          <p:nvPr>
            <p:ph idx="3" type="pic"/>
          </p:nvPr>
        </p:nvPicPr>
        <p:blipFill rotWithShape="1">
          <a:blip r:embed="rId3">
            <a:alphaModFix/>
          </a:blip>
          <a:srcRect b="0" l="12944" r="32256" t="0"/>
          <a:stretch/>
        </p:blipFill>
        <p:spPr>
          <a:xfrm>
            <a:off x="5039775" y="196800"/>
            <a:ext cx="3905400" cy="4749900"/>
          </a:xfrm>
          <a:prstGeom prst="roundRect">
            <a:avLst>
              <a:gd fmla="val 16667" name="adj"/>
            </a:avLst>
          </a:prstGeom>
        </p:spPr>
      </p:pic>
      <p:pic>
        <p:nvPicPr>
          <p:cNvPr id="342" name="Google Shape;342;p41" title="blue rectangle.png"/>
          <p:cNvPicPr preferRelativeResize="0"/>
          <p:nvPr/>
        </p:nvPicPr>
        <p:blipFill rotWithShape="1">
          <a:blip r:embed="rId4">
            <a:alphaModFix/>
          </a:blip>
          <a:srcRect b="44432" l="0" r="0" t="47117"/>
          <a:stretch/>
        </p:blipFill>
        <p:spPr>
          <a:xfrm>
            <a:off x="-246300" y="4611375"/>
            <a:ext cx="9390301" cy="532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0"/>
          <p:cNvSpPr txBox="1"/>
          <p:nvPr>
            <p:ph type="title"/>
          </p:nvPr>
        </p:nvSpPr>
        <p:spPr>
          <a:xfrm>
            <a:off x="612750" y="213625"/>
            <a:ext cx="7918500" cy="73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Career Resources for Li Mei</a:t>
            </a:r>
            <a:endParaRPr/>
          </a:p>
        </p:txBody>
      </p:sp>
      <p:sp>
        <p:nvSpPr>
          <p:cNvPr id="426" name="Google Shape;426;p50"/>
          <p:cNvSpPr txBox="1"/>
          <p:nvPr>
            <p:ph idx="1" type="body"/>
          </p:nvPr>
        </p:nvSpPr>
        <p:spPr>
          <a:xfrm>
            <a:off x="560525" y="947125"/>
            <a:ext cx="8120100" cy="36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00"/>
                </a:solidFill>
                <a:latin typeface="Arial"/>
                <a:ea typeface="Arial"/>
                <a:cs typeface="Arial"/>
                <a:sym typeface="Arial"/>
              </a:rPr>
              <a:t>Online Resources:</a:t>
            </a:r>
            <a:endParaRPr b="1" sz="1800">
              <a:solidFill>
                <a:srgbClr val="000000"/>
              </a:solidFill>
              <a:latin typeface="Arial"/>
              <a:ea typeface="Arial"/>
              <a:cs typeface="Arial"/>
              <a:sym typeface="Arial"/>
            </a:endParaRPr>
          </a:p>
          <a:p>
            <a:pPr indent="-342900" lvl="0" marL="457200" rtl="0" algn="l">
              <a:lnSpc>
                <a:spcPct val="115000"/>
              </a:lnSpc>
              <a:spcBef>
                <a:spcPts val="1200"/>
              </a:spcBef>
              <a:spcAft>
                <a:spcPts val="0"/>
              </a:spcAft>
              <a:buClr>
                <a:srgbClr val="000000"/>
              </a:buClr>
              <a:buSzPts val="1800"/>
              <a:buFont typeface="Arial"/>
              <a:buChar char="●"/>
            </a:pPr>
            <a:r>
              <a:rPr i="1" lang="en" sz="1800">
                <a:solidFill>
                  <a:srgbClr val="000000"/>
                </a:solidFill>
                <a:latin typeface="Arial"/>
                <a:ea typeface="Arial"/>
                <a:cs typeface="Arial"/>
                <a:sym typeface="Arial"/>
              </a:rPr>
              <a:t>O</a:t>
            </a:r>
            <a:r>
              <a:rPr lang="en" sz="1800">
                <a:solidFill>
                  <a:srgbClr val="000000"/>
                </a:solidFill>
                <a:latin typeface="Arial"/>
                <a:ea typeface="Arial"/>
                <a:cs typeface="Arial"/>
                <a:sym typeface="Arial"/>
              </a:rPr>
              <a:t>NET Online:* Comprehensive database of occupational information</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i="1" lang="en" sz="1800">
                <a:solidFill>
                  <a:srgbClr val="000000"/>
                </a:solidFill>
                <a:latin typeface="Arial"/>
                <a:ea typeface="Arial"/>
                <a:cs typeface="Arial"/>
                <a:sym typeface="Arial"/>
              </a:rPr>
              <a:t>My Next Move:</a:t>
            </a:r>
            <a:r>
              <a:rPr lang="en" sz="1800">
                <a:solidFill>
                  <a:srgbClr val="000000"/>
                </a:solidFill>
                <a:latin typeface="Arial"/>
                <a:ea typeface="Arial"/>
                <a:cs typeface="Arial"/>
                <a:sym typeface="Arial"/>
              </a:rPr>
              <a:t> Interactive tool for career exploration</a:t>
            </a:r>
            <a:br>
              <a:rPr lang="en" sz="1800">
                <a:solidFill>
                  <a:srgbClr val="000000"/>
                </a:solidFill>
                <a:latin typeface="Arial"/>
                <a:ea typeface="Arial"/>
                <a:cs typeface="Arial"/>
                <a:sym typeface="Arial"/>
              </a:rPr>
            </a:br>
            <a:endParaRPr sz="18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b="1" lang="en" sz="1800">
                <a:solidFill>
                  <a:srgbClr val="000000"/>
                </a:solidFill>
                <a:latin typeface="Arial"/>
                <a:ea typeface="Arial"/>
                <a:cs typeface="Arial"/>
                <a:sym typeface="Arial"/>
              </a:rPr>
              <a:t>Local Resources:</a:t>
            </a:r>
            <a:endParaRPr b="1" sz="1800">
              <a:solidFill>
                <a:srgbClr val="000000"/>
              </a:solidFill>
              <a:latin typeface="Arial"/>
              <a:ea typeface="Arial"/>
              <a:cs typeface="Arial"/>
              <a:sym typeface="Arial"/>
            </a:endParaRPr>
          </a:p>
          <a:p>
            <a:pPr indent="-342900" lvl="0" marL="457200" rtl="0" algn="l">
              <a:lnSpc>
                <a:spcPct val="115000"/>
              </a:lnSpc>
              <a:spcBef>
                <a:spcPts val="1200"/>
              </a:spcBef>
              <a:spcAft>
                <a:spcPts val="0"/>
              </a:spcAft>
              <a:buClr>
                <a:srgbClr val="000000"/>
              </a:buClr>
              <a:buSzPts val="1800"/>
              <a:buFont typeface="Arial"/>
              <a:buChar char="●"/>
            </a:pPr>
            <a:r>
              <a:rPr i="1" lang="en" sz="1800">
                <a:solidFill>
                  <a:srgbClr val="000000"/>
                </a:solidFill>
                <a:latin typeface="Arial"/>
                <a:ea typeface="Arial"/>
                <a:cs typeface="Arial"/>
                <a:sym typeface="Arial"/>
              </a:rPr>
              <a:t>Chapman University Career Center:</a:t>
            </a:r>
            <a:r>
              <a:rPr lang="en" sz="1800">
                <a:solidFill>
                  <a:srgbClr val="000000"/>
                </a:solidFill>
                <a:latin typeface="Arial"/>
                <a:ea typeface="Arial"/>
                <a:cs typeface="Arial"/>
                <a:sym typeface="Arial"/>
              </a:rPr>
              <a:t> Offers counseling, workshops, and job search assistance</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i="1" lang="en" sz="1800">
                <a:solidFill>
                  <a:srgbClr val="000000"/>
                </a:solidFill>
                <a:latin typeface="Arial"/>
                <a:ea typeface="Arial"/>
                <a:cs typeface="Arial"/>
                <a:sym typeface="Arial"/>
              </a:rPr>
              <a:t>Asian Pacific Student Association:</a:t>
            </a:r>
            <a:r>
              <a:rPr lang="en" sz="1800">
                <a:solidFill>
                  <a:srgbClr val="000000"/>
                </a:solidFill>
                <a:latin typeface="Arial"/>
                <a:ea typeface="Arial"/>
                <a:cs typeface="Arial"/>
                <a:sym typeface="Arial"/>
              </a:rPr>
              <a:t> Provides cultural support </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Vocational Rehabilitation Services</a:t>
            </a:r>
            <a:endParaRPr sz="18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pic>
        <p:nvPicPr>
          <p:cNvPr id="427" name="Google Shape;427;p50" title="blue rectangle.png"/>
          <p:cNvPicPr preferRelativeResize="0"/>
          <p:nvPr/>
        </p:nvPicPr>
        <p:blipFill rotWithShape="1">
          <a:blip r:embed="rId3">
            <a:alphaModFix/>
          </a:blip>
          <a:srcRect b="44432" l="0" r="0" t="47117"/>
          <a:stretch/>
        </p:blipFill>
        <p:spPr>
          <a:xfrm>
            <a:off x="-246300" y="4611375"/>
            <a:ext cx="9661526" cy="532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1"/>
          <p:cNvSpPr txBox="1"/>
          <p:nvPr>
            <p:ph type="title"/>
          </p:nvPr>
        </p:nvSpPr>
        <p:spPr>
          <a:xfrm>
            <a:off x="1143300" y="184150"/>
            <a:ext cx="6857400" cy="46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Career Assessment Tools</a:t>
            </a:r>
            <a:endParaRPr/>
          </a:p>
        </p:txBody>
      </p:sp>
      <p:sp>
        <p:nvSpPr>
          <p:cNvPr id="433" name="Google Shape;433;p51"/>
          <p:cNvSpPr txBox="1"/>
          <p:nvPr>
            <p:ph idx="1" type="body"/>
          </p:nvPr>
        </p:nvSpPr>
        <p:spPr>
          <a:xfrm>
            <a:off x="324225" y="1020925"/>
            <a:ext cx="8547900" cy="396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000000"/>
                </a:solidFill>
                <a:latin typeface="Arial"/>
                <a:ea typeface="Arial"/>
                <a:cs typeface="Arial"/>
                <a:sym typeface="Arial"/>
              </a:rPr>
              <a:t>Strong Interest Inventory (SII):</a:t>
            </a:r>
            <a:r>
              <a:rPr lang="en" sz="1700">
                <a:solidFill>
                  <a:srgbClr val="000000"/>
                </a:solidFill>
                <a:latin typeface="Arial"/>
                <a:ea typeface="Arial"/>
                <a:cs typeface="Arial"/>
                <a:sym typeface="Arial"/>
              </a:rPr>
              <a:t> </a:t>
            </a:r>
            <a:endParaRPr sz="1700">
              <a:solidFill>
                <a:srgbClr val="000000"/>
              </a:solidFill>
              <a:latin typeface="Arial"/>
              <a:ea typeface="Arial"/>
              <a:cs typeface="Arial"/>
              <a:sym typeface="Arial"/>
            </a:endParaRPr>
          </a:p>
          <a:p>
            <a:pPr indent="0" lvl="0" marL="0" rtl="0" algn="l">
              <a:spcBef>
                <a:spcPts val="0"/>
              </a:spcBef>
              <a:spcAft>
                <a:spcPts val="0"/>
              </a:spcAft>
              <a:buNone/>
            </a:pPr>
            <a:r>
              <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Assesses interests to suggest compatible careers. </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Based on Holland's RIASEC theory.</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Widely used in career counseling and backed by decades of research</a:t>
            </a:r>
            <a:endParaRPr sz="17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b="1" lang="en" sz="1700">
                <a:solidFill>
                  <a:srgbClr val="000000"/>
                </a:solidFill>
                <a:latin typeface="Arial"/>
                <a:ea typeface="Arial"/>
                <a:cs typeface="Arial"/>
                <a:sym typeface="Arial"/>
              </a:rPr>
              <a:t>Self-Directed Search (SDS)</a:t>
            </a:r>
            <a:endParaRPr b="1" sz="1700">
              <a:solidFill>
                <a:srgbClr val="000000"/>
              </a:solidFill>
              <a:latin typeface="Arial"/>
              <a:ea typeface="Arial"/>
              <a:cs typeface="Arial"/>
              <a:sym typeface="Arial"/>
            </a:endParaRPr>
          </a:p>
          <a:p>
            <a:pPr indent="-336550" lvl="0" marL="457200" rtl="0" algn="l">
              <a:lnSpc>
                <a:spcPct val="115000"/>
              </a:lnSpc>
              <a:spcBef>
                <a:spcPts val="1200"/>
              </a:spcBef>
              <a:spcAft>
                <a:spcPts val="0"/>
              </a:spcAft>
              <a:buClr>
                <a:srgbClr val="000000"/>
              </a:buClr>
              <a:buSzPts val="1700"/>
              <a:buFont typeface="Arial"/>
              <a:buChar char="-"/>
            </a:pPr>
            <a:r>
              <a:rPr lang="en" sz="1700">
                <a:solidFill>
                  <a:srgbClr val="000000"/>
                </a:solidFill>
                <a:latin typeface="Arial"/>
                <a:ea typeface="Arial"/>
                <a:cs typeface="Arial"/>
                <a:sym typeface="Arial"/>
              </a:rPr>
              <a:t>Also based on Holland's theory.</a:t>
            </a:r>
            <a:endParaRPr sz="1700">
              <a:solidFill>
                <a:srgbClr val="000000"/>
              </a:solidFill>
              <a:latin typeface="Arial"/>
              <a:ea typeface="Arial"/>
              <a:cs typeface="Arial"/>
              <a:sym typeface="Arial"/>
            </a:endParaRPr>
          </a:p>
          <a:p>
            <a:pPr indent="-336550" lvl="0" marL="457200" rtl="0" algn="l">
              <a:lnSpc>
                <a:spcPct val="115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Matches personality types to potential careers.</a:t>
            </a:r>
            <a:endParaRPr sz="17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b="1" lang="en" sz="1700">
                <a:solidFill>
                  <a:srgbClr val="000000"/>
                </a:solidFill>
                <a:latin typeface="Arial"/>
                <a:ea typeface="Arial"/>
                <a:cs typeface="Arial"/>
                <a:sym typeface="Arial"/>
              </a:rPr>
              <a:t>O*NET Interest Profiler</a:t>
            </a:r>
            <a:r>
              <a:rPr lang="en" sz="1700">
                <a:solidFill>
                  <a:srgbClr val="000000"/>
                </a:solidFill>
                <a:latin typeface="Arial"/>
                <a:ea typeface="Arial"/>
                <a:cs typeface="Arial"/>
                <a:sym typeface="Arial"/>
              </a:rPr>
              <a:t> </a:t>
            </a:r>
            <a:r>
              <a:rPr i="1" lang="en" sz="1700">
                <a:solidFill>
                  <a:srgbClr val="000000"/>
                </a:solidFill>
                <a:latin typeface="Arial"/>
                <a:ea typeface="Arial"/>
                <a:cs typeface="Arial"/>
                <a:sym typeface="Arial"/>
              </a:rPr>
              <a:t>(Free, developed by the U.S. Department of Labor)</a:t>
            </a:r>
            <a:endParaRPr i="1" sz="1700">
              <a:solidFill>
                <a:srgbClr val="000000"/>
              </a:solidFill>
              <a:latin typeface="Arial"/>
              <a:ea typeface="Arial"/>
              <a:cs typeface="Arial"/>
              <a:sym typeface="Arial"/>
            </a:endParaRPr>
          </a:p>
          <a:p>
            <a:pPr indent="-336550" lvl="0" marL="457200" rtl="0" algn="l">
              <a:lnSpc>
                <a:spcPct val="115000"/>
              </a:lnSpc>
              <a:spcBef>
                <a:spcPts val="1200"/>
              </a:spcBef>
              <a:spcAft>
                <a:spcPts val="0"/>
              </a:spcAft>
              <a:buClr>
                <a:srgbClr val="000000"/>
              </a:buClr>
              <a:buSzPts val="1700"/>
              <a:buFont typeface="Arial"/>
              <a:buChar char="-"/>
            </a:pPr>
            <a:r>
              <a:rPr lang="en" sz="1700">
                <a:solidFill>
                  <a:srgbClr val="000000"/>
                </a:solidFill>
                <a:latin typeface="Arial"/>
                <a:ea typeface="Arial"/>
                <a:cs typeface="Arial"/>
                <a:sym typeface="Arial"/>
              </a:rPr>
              <a:t>Provides RIASEC codes linked to O*NET occupations.</a:t>
            </a:r>
            <a:endParaRPr sz="17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sz="1700">
              <a:solidFill>
                <a:srgbClr val="000000"/>
              </a:solidFill>
              <a:latin typeface="Arial"/>
              <a:ea typeface="Arial"/>
              <a:cs typeface="Arial"/>
              <a:sym typeface="Arial"/>
            </a:endParaRPr>
          </a:p>
          <a:p>
            <a:pPr indent="0" lvl="0" marL="457200" rtl="0" algn="l">
              <a:spcBef>
                <a:spcPts val="1200"/>
              </a:spcBef>
              <a:spcAft>
                <a:spcPts val="0"/>
              </a:spcAft>
              <a:buNone/>
            </a:pPr>
            <a:r>
              <a:t/>
            </a:r>
            <a:endParaRPr b="1" sz="17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pic>
        <p:nvPicPr>
          <p:cNvPr id="434" name="Google Shape;434;p51" title="blue rectangle.png"/>
          <p:cNvPicPr preferRelativeResize="0"/>
          <p:nvPr/>
        </p:nvPicPr>
        <p:blipFill rotWithShape="1">
          <a:blip r:embed="rId3">
            <a:alphaModFix/>
          </a:blip>
          <a:srcRect b="44432" l="0" r="0" t="47117"/>
          <a:stretch/>
        </p:blipFill>
        <p:spPr>
          <a:xfrm>
            <a:off x="-246300" y="4611375"/>
            <a:ext cx="9676049" cy="532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2"/>
          <p:cNvSpPr txBox="1"/>
          <p:nvPr>
            <p:ph type="title"/>
          </p:nvPr>
        </p:nvSpPr>
        <p:spPr>
          <a:xfrm>
            <a:off x="3763800" y="213600"/>
            <a:ext cx="1616400" cy="33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References</a:t>
            </a:r>
            <a:endParaRPr sz="1900"/>
          </a:p>
        </p:txBody>
      </p:sp>
      <p:sp>
        <p:nvSpPr>
          <p:cNvPr id="440" name="Google Shape;440;p52"/>
          <p:cNvSpPr txBox="1"/>
          <p:nvPr>
            <p:ph idx="1" type="body"/>
          </p:nvPr>
        </p:nvSpPr>
        <p:spPr>
          <a:xfrm>
            <a:off x="633725" y="696700"/>
            <a:ext cx="8076300" cy="39204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i="1" lang="en">
                <a:solidFill>
                  <a:srgbClr val="000000"/>
                </a:solidFill>
                <a:latin typeface="Arial"/>
                <a:ea typeface="Arial"/>
                <a:cs typeface="Arial"/>
                <a:sym typeface="Arial"/>
              </a:rPr>
              <a:t>BigFive Test</a:t>
            </a:r>
            <a:r>
              <a:rPr lang="en">
                <a:solidFill>
                  <a:srgbClr val="000000"/>
                </a:solidFill>
                <a:latin typeface="Arial"/>
                <a:ea typeface="Arial"/>
                <a:cs typeface="Arial"/>
                <a:sym typeface="Arial"/>
              </a:rPr>
              <a:t>. (2014). Bigfive-Test.com. </a:t>
            </a:r>
            <a:r>
              <a:rPr lang="en" u="sng">
                <a:solidFill>
                  <a:schemeClr val="hlink"/>
                </a:solidFill>
                <a:latin typeface="Arial"/>
                <a:ea typeface="Arial"/>
                <a:cs typeface="Arial"/>
                <a:sym typeface="Arial"/>
                <a:hlinkClick r:id="rId3"/>
              </a:rPr>
              <a:t>https://bigfive-test.com/</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lang="en">
                <a:solidFill>
                  <a:srgbClr val="000000"/>
                </a:solidFill>
                <a:latin typeface="Arial"/>
                <a:ea typeface="Arial"/>
                <a:cs typeface="Arial"/>
                <a:sym typeface="Arial"/>
              </a:rPr>
              <a:t>Brown, C. (2002). Career Counseling Practitioners: Reflections on Theory, Research, and Practice. </a:t>
            </a:r>
            <a:r>
              <a:rPr i="1" lang="en">
                <a:solidFill>
                  <a:srgbClr val="000000"/>
                </a:solidFill>
                <a:latin typeface="Arial"/>
                <a:ea typeface="Arial"/>
                <a:cs typeface="Arial"/>
                <a:sym typeface="Arial"/>
              </a:rPr>
              <a:t>Journal of Career Development</a:t>
            </a:r>
            <a:r>
              <a:rPr lang="en">
                <a:solidFill>
                  <a:srgbClr val="000000"/>
                </a:solidFill>
                <a:latin typeface="Arial"/>
                <a:ea typeface="Arial"/>
                <a:cs typeface="Arial"/>
                <a:sym typeface="Arial"/>
              </a:rPr>
              <a:t>, </a:t>
            </a:r>
            <a:r>
              <a:rPr i="1" lang="en">
                <a:solidFill>
                  <a:srgbClr val="000000"/>
                </a:solidFill>
                <a:latin typeface="Arial"/>
                <a:ea typeface="Arial"/>
                <a:cs typeface="Arial"/>
                <a:sym typeface="Arial"/>
              </a:rPr>
              <a:t>29</a:t>
            </a:r>
            <a:r>
              <a:rPr lang="en">
                <a:solidFill>
                  <a:srgbClr val="000000"/>
                </a:solidFill>
                <a:latin typeface="Arial"/>
                <a:ea typeface="Arial"/>
                <a:cs typeface="Arial"/>
                <a:sym typeface="Arial"/>
              </a:rPr>
              <a:t>(2), 109–127. </a:t>
            </a:r>
            <a:r>
              <a:rPr lang="en" u="sng">
                <a:solidFill>
                  <a:schemeClr val="hlink"/>
                </a:solidFill>
                <a:latin typeface="Arial"/>
                <a:ea typeface="Arial"/>
                <a:cs typeface="Arial"/>
                <a:sym typeface="Arial"/>
                <a:hlinkClick r:id="rId4"/>
              </a:rPr>
              <a:t>https://doi.org/10.1023/a:1019916203761</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i="1" lang="en">
                <a:solidFill>
                  <a:srgbClr val="000000"/>
                </a:solidFill>
                <a:latin typeface="Arial"/>
                <a:ea typeface="Arial"/>
                <a:cs typeface="Arial"/>
                <a:sym typeface="Arial"/>
              </a:rPr>
              <a:t>Career and Professional Development</a:t>
            </a:r>
            <a:r>
              <a:rPr lang="en">
                <a:solidFill>
                  <a:srgbClr val="000000"/>
                </a:solidFill>
                <a:latin typeface="Arial"/>
                <a:ea typeface="Arial"/>
                <a:cs typeface="Arial"/>
                <a:sym typeface="Arial"/>
              </a:rPr>
              <a:t>. (n.d.). Www.chapman.edu. </a:t>
            </a:r>
            <a:r>
              <a:rPr lang="en" u="sng">
                <a:solidFill>
                  <a:schemeClr val="hlink"/>
                </a:solidFill>
                <a:latin typeface="Arial"/>
                <a:ea typeface="Arial"/>
                <a:cs typeface="Arial"/>
                <a:sym typeface="Arial"/>
                <a:hlinkClick r:id="rId5"/>
              </a:rPr>
              <a:t>https://www.chapman.edu/campus-services/career-professional-development/index.aspx</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lang="en">
                <a:solidFill>
                  <a:srgbClr val="000000"/>
                </a:solidFill>
                <a:latin typeface="Arial"/>
                <a:ea typeface="Arial"/>
                <a:cs typeface="Arial"/>
                <a:sym typeface="Arial"/>
              </a:rPr>
              <a:t>Harmon, L. W., Borgen, F. H., Berreth, J. M., King, J. C., Schauer, D., &amp; Ward, C. C. (1996). The Skills Confidence Inventory: A Measure of Self-Efficacy. </a:t>
            </a:r>
            <a:r>
              <a:rPr i="1" lang="en">
                <a:solidFill>
                  <a:srgbClr val="000000"/>
                </a:solidFill>
                <a:latin typeface="Arial"/>
                <a:ea typeface="Arial"/>
                <a:cs typeface="Arial"/>
                <a:sym typeface="Arial"/>
              </a:rPr>
              <a:t>Journal of Career Assessment</a:t>
            </a:r>
            <a:r>
              <a:rPr lang="en">
                <a:solidFill>
                  <a:srgbClr val="000000"/>
                </a:solidFill>
                <a:latin typeface="Arial"/>
                <a:ea typeface="Arial"/>
                <a:cs typeface="Arial"/>
                <a:sym typeface="Arial"/>
              </a:rPr>
              <a:t>, </a:t>
            </a:r>
            <a:r>
              <a:rPr i="1" lang="en">
                <a:solidFill>
                  <a:srgbClr val="000000"/>
                </a:solidFill>
                <a:latin typeface="Arial"/>
                <a:ea typeface="Arial"/>
                <a:cs typeface="Arial"/>
                <a:sym typeface="Arial"/>
              </a:rPr>
              <a:t>4</a:t>
            </a:r>
            <a:r>
              <a:rPr lang="en">
                <a:solidFill>
                  <a:srgbClr val="000000"/>
                </a:solidFill>
                <a:latin typeface="Arial"/>
                <a:ea typeface="Arial"/>
                <a:cs typeface="Arial"/>
                <a:sym typeface="Arial"/>
              </a:rPr>
              <a:t>(4), 457–477. </a:t>
            </a:r>
            <a:r>
              <a:rPr lang="en" u="sng">
                <a:solidFill>
                  <a:schemeClr val="hlink"/>
                </a:solidFill>
                <a:latin typeface="Arial"/>
                <a:ea typeface="Arial"/>
                <a:cs typeface="Arial"/>
                <a:sym typeface="Arial"/>
                <a:hlinkClick r:id="rId6"/>
              </a:rPr>
              <a:t>https://doi.org/10.1177/106907279600400408</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lang="en">
                <a:solidFill>
                  <a:srgbClr val="000000"/>
                </a:solidFill>
                <a:latin typeface="Arial"/>
                <a:ea typeface="Arial"/>
                <a:cs typeface="Arial"/>
                <a:sym typeface="Arial"/>
              </a:rPr>
              <a:t>Hsieh, H.-H., &amp; Huang, J.-T. (2014). The Effects of Socioeconomic Status and Proactive Personality on Career Decision Self-Effi</a:t>
            </a:r>
            <a:r>
              <a:rPr lang="en">
                <a:solidFill>
                  <a:srgbClr val="000000"/>
                </a:solidFill>
                <a:latin typeface="Arial"/>
                <a:ea typeface="Arial"/>
                <a:cs typeface="Arial"/>
                <a:sym typeface="Arial"/>
              </a:rPr>
              <a:t>c</a:t>
            </a:r>
            <a:r>
              <a:rPr lang="en">
                <a:solidFill>
                  <a:srgbClr val="000000"/>
                </a:solidFill>
                <a:latin typeface="Arial"/>
                <a:ea typeface="Arial"/>
                <a:cs typeface="Arial"/>
                <a:sym typeface="Arial"/>
              </a:rPr>
              <a:t>acy. </a:t>
            </a:r>
            <a:r>
              <a:rPr i="1" lang="en">
                <a:solidFill>
                  <a:srgbClr val="000000"/>
                </a:solidFill>
                <a:latin typeface="Arial"/>
                <a:ea typeface="Arial"/>
                <a:cs typeface="Arial"/>
                <a:sym typeface="Arial"/>
              </a:rPr>
              <a:t>The Career Development Quarterly</a:t>
            </a:r>
            <a:r>
              <a:rPr lang="en">
                <a:solidFill>
                  <a:srgbClr val="000000"/>
                </a:solidFill>
                <a:latin typeface="Arial"/>
                <a:ea typeface="Arial"/>
                <a:cs typeface="Arial"/>
                <a:sym typeface="Arial"/>
              </a:rPr>
              <a:t>, </a:t>
            </a:r>
            <a:r>
              <a:rPr i="1" lang="en">
                <a:solidFill>
                  <a:srgbClr val="000000"/>
                </a:solidFill>
                <a:latin typeface="Arial"/>
                <a:ea typeface="Arial"/>
                <a:cs typeface="Arial"/>
                <a:sym typeface="Arial"/>
              </a:rPr>
              <a:t>62</a:t>
            </a:r>
            <a:r>
              <a:rPr lang="en">
                <a:solidFill>
                  <a:srgbClr val="000000"/>
                </a:solidFill>
                <a:latin typeface="Arial"/>
                <a:ea typeface="Arial"/>
                <a:cs typeface="Arial"/>
                <a:sym typeface="Arial"/>
              </a:rPr>
              <a:t>(1), 29–43. </a:t>
            </a:r>
            <a:r>
              <a:rPr lang="en" u="sng">
                <a:solidFill>
                  <a:schemeClr val="hlink"/>
                </a:solidFill>
                <a:latin typeface="Arial"/>
                <a:ea typeface="Arial"/>
                <a:cs typeface="Arial"/>
                <a:sym typeface="Arial"/>
                <a:hlinkClick r:id="rId7"/>
              </a:rPr>
              <a:t>https://doi.org/10.1002/j.2161-0045.2014.00068.x</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lang="en" u="sng">
                <a:solidFill>
                  <a:schemeClr val="hlink"/>
                </a:solidFill>
                <a:latin typeface="Arial"/>
                <a:ea typeface="Arial"/>
                <a:cs typeface="Arial"/>
                <a:sym typeface="Arial"/>
                <a:hlinkClick r:id="rId8"/>
              </a:rPr>
              <a:t>https://www.onetcenter.org/tools.html</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p>
        </p:txBody>
      </p:sp>
      <p:pic>
        <p:nvPicPr>
          <p:cNvPr id="441" name="Google Shape;441;p52" title="blue rectangle.png"/>
          <p:cNvPicPr preferRelativeResize="0"/>
          <p:nvPr/>
        </p:nvPicPr>
        <p:blipFill rotWithShape="1">
          <a:blip r:embed="rId9">
            <a:alphaModFix/>
          </a:blip>
          <a:srcRect b="44432" l="0" r="0" t="47117"/>
          <a:stretch/>
        </p:blipFill>
        <p:spPr>
          <a:xfrm>
            <a:off x="-246300" y="4611375"/>
            <a:ext cx="9705099" cy="53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3"/>
          <p:cNvSpPr txBox="1"/>
          <p:nvPr>
            <p:ph type="title"/>
          </p:nvPr>
        </p:nvSpPr>
        <p:spPr>
          <a:xfrm>
            <a:off x="3763800" y="213600"/>
            <a:ext cx="1616400" cy="33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References</a:t>
            </a:r>
            <a:endParaRPr sz="1900"/>
          </a:p>
        </p:txBody>
      </p:sp>
      <p:sp>
        <p:nvSpPr>
          <p:cNvPr id="447" name="Google Shape;447;p53"/>
          <p:cNvSpPr txBox="1"/>
          <p:nvPr>
            <p:ph idx="1" type="body"/>
          </p:nvPr>
        </p:nvSpPr>
        <p:spPr>
          <a:xfrm>
            <a:off x="633725" y="696700"/>
            <a:ext cx="8076300" cy="39204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lang="en">
                <a:solidFill>
                  <a:srgbClr val="000000"/>
                </a:solidFill>
                <a:latin typeface="Arial"/>
                <a:ea typeface="Arial"/>
                <a:cs typeface="Arial"/>
                <a:sym typeface="Arial"/>
              </a:rPr>
              <a:t>Kaliris, A., &amp; Issari, P. (2022). Exploring Narrative Ideas in Career Counseling. </a:t>
            </a:r>
            <a:r>
              <a:rPr i="1" lang="en">
                <a:solidFill>
                  <a:srgbClr val="000000"/>
                </a:solidFill>
                <a:latin typeface="Arial"/>
                <a:ea typeface="Arial"/>
                <a:cs typeface="Arial"/>
                <a:sym typeface="Arial"/>
              </a:rPr>
              <a:t>Open Journal of Social Sciences</a:t>
            </a:r>
            <a:r>
              <a:rPr lang="en">
                <a:solidFill>
                  <a:srgbClr val="000000"/>
                </a:solidFill>
                <a:latin typeface="Arial"/>
                <a:ea typeface="Arial"/>
                <a:cs typeface="Arial"/>
                <a:sym typeface="Arial"/>
              </a:rPr>
              <a:t>, </a:t>
            </a:r>
            <a:r>
              <a:rPr i="1" lang="en">
                <a:solidFill>
                  <a:srgbClr val="000000"/>
                </a:solidFill>
                <a:latin typeface="Arial"/>
                <a:ea typeface="Arial"/>
                <a:cs typeface="Arial"/>
                <a:sym typeface="Arial"/>
              </a:rPr>
              <a:t>10</a:t>
            </a:r>
            <a:r>
              <a:rPr lang="en">
                <a:solidFill>
                  <a:srgbClr val="000000"/>
                </a:solidFill>
                <a:latin typeface="Arial"/>
                <a:ea typeface="Arial"/>
                <a:cs typeface="Arial"/>
                <a:sym typeface="Arial"/>
              </a:rPr>
              <a:t>(02), 365–380. </a:t>
            </a:r>
            <a:r>
              <a:rPr lang="en" u="sng">
                <a:solidFill>
                  <a:schemeClr val="lt2"/>
                </a:solidFill>
                <a:latin typeface="Arial"/>
                <a:ea typeface="Arial"/>
                <a:cs typeface="Arial"/>
                <a:sym typeface="Arial"/>
                <a:hlinkClick r:id="rId3">
                  <a:extLst>
                    <a:ext uri="{A12FA001-AC4F-418D-AE19-62706E023703}">
                      <ahyp:hlinkClr val="tx"/>
                    </a:ext>
                  </a:extLst>
                </a:hlinkClick>
              </a:rPr>
              <a:t>https://doi.org/10.4236/jss.2022.102026</a:t>
            </a:r>
            <a:r>
              <a:rPr lang="en">
                <a:solidFill>
                  <a:srgbClr val="000000"/>
                </a:solidFill>
                <a:latin typeface="Arial"/>
                <a:ea typeface="Arial"/>
                <a:cs typeface="Arial"/>
                <a:sym typeface="Arial"/>
              </a:rPr>
              <a:t>ONet. (2019). </a:t>
            </a:r>
            <a:r>
              <a:rPr i="1" lang="en">
                <a:solidFill>
                  <a:srgbClr val="000000"/>
                </a:solidFill>
                <a:latin typeface="Arial"/>
                <a:ea typeface="Arial"/>
                <a:cs typeface="Arial"/>
                <a:sym typeface="Arial"/>
              </a:rPr>
              <a:t>O*NET® Career Exploration Tools at O*NET Resource Center</a:t>
            </a:r>
            <a:r>
              <a:rPr lang="en">
                <a:solidFill>
                  <a:srgbClr val="000000"/>
                </a:solidFill>
                <a:latin typeface="Arial"/>
                <a:ea typeface="Arial"/>
                <a:cs typeface="Arial"/>
                <a:sym typeface="Arial"/>
              </a:rPr>
              <a:t>. Onetcenter.org. </a:t>
            </a:r>
            <a:r>
              <a:rPr lang="en">
                <a:solidFill>
                  <a:srgbClr val="000000"/>
                </a:solidFill>
                <a:latin typeface="Arial"/>
                <a:ea typeface="Arial"/>
                <a:cs typeface="Arial"/>
                <a:sym typeface="Arial"/>
              </a:rPr>
              <a:t>Int</a:t>
            </a:r>
            <a:r>
              <a:rPr i="1" lang="en">
                <a:solidFill>
                  <a:srgbClr val="000000"/>
                </a:solidFill>
                <a:latin typeface="Arial"/>
                <a:ea typeface="Arial"/>
                <a:cs typeface="Arial"/>
                <a:sym typeface="Arial"/>
              </a:rPr>
              <a:t>rest Profiler (IP) at O*NET Resource Center</a:t>
            </a:r>
            <a:r>
              <a:rPr lang="en">
                <a:solidFill>
                  <a:srgbClr val="000000"/>
                </a:solidFill>
                <a:latin typeface="Arial"/>
                <a:ea typeface="Arial"/>
                <a:cs typeface="Arial"/>
                <a:sym typeface="Arial"/>
              </a:rPr>
              <a:t>. (n.d.). Www.onetcenter.org. </a:t>
            </a:r>
            <a:r>
              <a:rPr lang="en" u="sng">
                <a:solidFill>
                  <a:schemeClr val="lt2"/>
                </a:solidFill>
                <a:latin typeface="Arial"/>
                <a:ea typeface="Arial"/>
                <a:cs typeface="Arial"/>
                <a:sym typeface="Arial"/>
                <a:hlinkClick r:id="rId4">
                  <a:extLst>
                    <a:ext uri="{A12FA001-AC4F-418D-AE19-62706E023703}">
                      <ahyp:hlinkClr val="tx"/>
                    </a:ext>
                  </a:extLst>
                </a:hlinkClick>
              </a:rPr>
              <a:t>https://www.onetcenter.org/IP.html#web-based</a:t>
            </a:r>
            <a:endParaRPr i="1">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i="1" lang="en">
                <a:solidFill>
                  <a:srgbClr val="000000"/>
                </a:solidFill>
                <a:latin typeface="Arial"/>
                <a:ea typeface="Arial"/>
                <a:cs typeface="Arial"/>
                <a:sym typeface="Arial"/>
              </a:rPr>
              <a:t>Kuder | Career Guidance and Education Planning Services</a:t>
            </a:r>
            <a:r>
              <a:rPr lang="en">
                <a:solidFill>
                  <a:srgbClr val="000000"/>
                </a:solidFill>
                <a:latin typeface="Arial"/>
                <a:ea typeface="Arial"/>
                <a:cs typeface="Arial"/>
                <a:sym typeface="Arial"/>
              </a:rPr>
              <a:t>. (2019). Kuder.com. </a:t>
            </a:r>
            <a:r>
              <a:rPr lang="en" u="sng">
                <a:solidFill>
                  <a:schemeClr val="hlink"/>
                </a:solidFill>
                <a:latin typeface="Arial"/>
                <a:ea typeface="Arial"/>
                <a:cs typeface="Arial"/>
                <a:sym typeface="Arial"/>
                <a:hlinkClick r:id="rId5"/>
              </a:rPr>
              <a:t>https://www.kuder.com/</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i="1" lang="en">
                <a:solidFill>
                  <a:srgbClr val="000000"/>
                </a:solidFill>
                <a:latin typeface="Arial"/>
                <a:ea typeface="Arial"/>
                <a:cs typeface="Arial"/>
                <a:sym typeface="Arial"/>
              </a:rPr>
              <a:t>Redirecting</a:t>
            </a:r>
            <a:r>
              <a:rPr lang="en">
                <a:solidFill>
                  <a:srgbClr val="000000"/>
                </a:solidFill>
                <a:latin typeface="Arial"/>
                <a:ea typeface="Arial"/>
                <a:cs typeface="Arial"/>
                <a:sym typeface="Arial"/>
              </a:rPr>
              <a:t>. (2025). Webpkgcache.com. </a:t>
            </a:r>
            <a:r>
              <a:rPr lang="en" u="sng">
                <a:solidFill>
                  <a:schemeClr val="hlink"/>
                </a:solidFill>
                <a:latin typeface="Arial"/>
                <a:ea typeface="Arial"/>
                <a:cs typeface="Arial"/>
                <a:sym typeface="Arial"/>
                <a:hlinkClick r:id="rId6"/>
              </a:rPr>
              <a:t>https://academicjournals-org.webpkgcache.com/doc/-/s/academicjournals.org/journal/IJPC/article-full-text-pdf/7D4468B14454</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lang="en">
                <a:solidFill>
                  <a:srgbClr val="000000"/>
                </a:solidFill>
                <a:latin typeface="Arial"/>
                <a:ea typeface="Arial"/>
                <a:cs typeface="Arial"/>
                <a:sym typeface="Arial"/>
              </a:rPr>
              <a:t>Soares, J., Carvalho, C., &amp; Silva, A. D. (2022). A systematic review on career interventions for university students: Framework, effectiveness, and outcomes. </a:t>
            </a:r>
            <a:r>
              <a:rPr i="1" lang="en">
                <a:solidFill>
                  <a:srgbClr val="000000"/>
                </a:solidFill>
                <a:latin typeface="Arial"/>
                <a:ea typeface="Arial"/>
                <a:cs typeface="Arial"/>
                <a:sym typeface="Arial"/>
              </a:rPr>
              <a:t>Australian Journal of Career Development</a:t>
            </a:r>
            <a:r>
              <a:rPr lang="en">
                <a:solidFill>
                  <a:srgbClr val="000000"/>
                </a:solidFill>
                <a:latin typeface="Arial"/>
                <a:ea typeface="Arial"/>
                <a:cs typeface="Arial"/>
                <a:sym typeface="Arial"/>
              </a:rPr>
              <a:t>, </a:t>
            </a:r>
            <a:r>
              <a:rPr i="1" lang="en">
                <a:solidFill>
                  <a:srgbClr val="000000"/>
                </a:solidFill>
                <a:latin typeface="Arial"/>
                <a:ea typeface="Arial"/>
                <a:cs typeface="Arial"/>
                <a:sym typeface="Arial"/>
              </a:rPr>
              <a:t>31</a:t>
            </a:r>
            <a:r>
              <a:rPr lang="en">
                <a:solidFill>
                  <a:srgbClr val="000000"/>
                </a:solidFill>
                <a:latin typeface="Arial"/>
                <a:ea typeface="Arial"/>
                <a:cs typeface="Arial"/>
                <a:sym typeface="Arial"/>
              </a:rPr>
              <a:t>(2), 81–92. </a:t>
            </a:r>
            <a:r>
              <a:rPr lang="en" u="sng">
                <a:solidFill>
                  <a:schemeClr val="hlink"/>
                </a:solidFill>
                <a:latin typeface="Arial"/>
                <a:ea typeface="Arial"/>
                <a:cs typeface="Arial"/>
                <a:sym typeface="Arial"/>
                <a:hlinkClick r:id="rId7"/>
              </a:rPr>
              <a:t>https://doi.org/10.1177/10384162221100460</a:t>
            </a:r>
            <a:endParaRPr/>
          </a:p>
        </p:txBody>
      </p:sp>
      <p:pic>
        <p:nvPicPr>
          <p:cNvPr id="448" name="Google Shape;448;p53" title="blue rectangle.png"/>
          <p:cNvPicPr preferRelativeResize="0"/>
          <p:nvPr/>
        </p:nvPicPr>
        <p:blipFill rotWithShape="1">
          <a:blip r:embed="rId8">
            <a:alphaModFix/>
          </a:blip>
          <a:srcRect b="44432" l="0" r="0" t="47117"/>
          <a:stretch/>
        </p:blipFill>
        <p:spPr>
          <a:xfrm>
            <a:off x="-246300" y="4611375"/>
            <a:ext cx="9646999" cy="532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4"/>
          <p:cNvSpPr txBox="1"/>
          <p:nvPr>
            <p:ph type="title"/>
          </p:nvPr>
        </p:nvSpPr>
        <p:spPr>
          <a:xfrm>
            <a:off x="3763800" y="213600"/>
            <a:ext cx="1616400" cy="33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References</a:t>
            </a:r>
            <a:endParaRPr sz="1900"/>
          </a:p>
        </p:txBody>
      </p:sp>
      <p:sp>
        <p:nvSpPr>
          <p:cNvPr id="454" name="Google Shape;454;p54"/>
          <p:cNvSpPr txBox="1"/>
          <p:nvPr>
            <p:ph idx="1" type="body"/>
          </p:nvPr>
        </p:nvSpPr>
        <p:spPr>
          <a:xfrm>
            <a:off x="633725" y="696700"/>
            <a:ext cx="8076300" cy="39204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i="1" lang="en">
                <a:solidFill>
                  <a:srgbClr val="000000"/>
                </a:solidFill>
                <a:latin typeface="Arial"/>
                <a:ea typeface="Arial"/>
                <a:cs typeface="Arial"/>
                <a:sym typeface="Arial"/>
              </a:rPr>
              <a:t>Vocational Rehabilitation | Arizona Department of Economic Security</a:t>
            </a:r>
            <a:r>
              <a:rPr lang="en">
                <a:solidFill>
                  <a:srgbClr val="000000"/>
                </a:solidFill>
                <a:latin typeface="Arial"/>
                <a:ea typeface="Arial"/>
                <a:cs typeface="Arial"/>
                <a:sym typeface="Arial"/>
              </a:rPr>
              <a:t>. (n.d.). Des.az.gov. </a:t>
            </a:r>
            <a:r>
              <a:rPr lang="en" u="sng">
                <a:solidFill>
                  <a:schemeClr val="lt2"/>
                </a:solidFill>
                <a:latin typeface="Arial"/>
                <a:ea typeface="Arial"/>
                <a:cs typeface="Arial"/>
                <a:sym typeface="Arial"/>
                <a:hlinkClick r:id="rId3">
                  <a:extLst>
                    <a:ext uri="{A12FA001-AC4F-418D-AE19-62706E023703}">
                      <ahyp:hlinkClr val="tx"/>
                    </a:ext>
                  </a:extLst>
                </a:hlinkClick>
              </a:rPr>
              <a:t>https://des.az.gov/services/employment/rehabilitation-services/vocational-rehabilitation-vr</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rPr lang="en">
                <a:solidFill>
                  <a:srgbClr val="000000"/>
                </a:solidFill>
                <a:latin typeface="Arial"/>
                <a:ea typeface="Arial"/>
                <a:cs typeface="Arial"/>
                <a:sym typeface="Arial"/>
              </a:rPr>
              <a:t>Zunker, V. (2016). Career Development Theories: An Overview. </a:t>
            </a:r>
            <a:r>
              <a:rPr i="1" lang="en">
                <a:solidFill>
                  <a:srgbClr val="000000"/>
                </a:solidFill>
                <a:latin typeface="Arial"/>
                <a:ea typeface="Arial"/>
                <a:cs typeface="Arial"/>
                <a:sym typeface="Arial"/>
              </a:rPr>
              <a:t>Career, Work, and Mental Health: Integrating Career and Personal Counseling</a:t>
            </a:r>
            <a:r>
              <a:rPr lang="en">
                <a:solidFill>
                  <a:srgbClr val="000000"/>
                </a:solidFill>
                <a:latin typeface="Arial"/>
                <a:ea typeface="Arial"/>
                <a:cs typeface="Arial"/>
                <a:sym typeface="Arial"/>
              </a:rPr>
              <a:t>, 15–36. </a:t>
            </a:r>
            <a:r>
              <a:rPr lang="en" u="sng">
                <a:solidFill>
                  <a:schemeClr val="lt2"/>
                </a:solidFill>
                <a:latin typeface="Arial"/>
                <a:ea typeface="Arial"/>
                <a:cs typeface="Arial"/>
                <a:sym typeface="Arial"/>
                <a:hlinkClick r:id="rId4">
                  <a:extLst>
                    <a:ext uri="{A12FA001-AC4F-418D-AE19-62706E023703}">
                      <ahyp:hlinkClr val="tx"/>
                    </a:ext>
                  </a:extLst>
                </a:hlinkClick>
              </a:rPr>
              <a:t>https://doi.org/10.4135/9781452275086.n2</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p>
          <a:p>
            <a:pPr indent="-457200" lvl="0" marL="0" rtl="0" algn="l">
              <a:lnSpc>
                <a:spcPct val="200000"/>
              </a:lnSpc>
              <a:spcBef>
                <a:spcPts val="0"/>
              </a:spcBef>
              <a:spcAft>
                <a:spcPts val="0"/>
              </a:spcAft>
              <a:buNone/>
            </a:pPr>
            <a:r>
              <a:t/>
            </a:r>
            <a:endParaRPr>
              <a:solidFill>
                <a:srgbClr val="000000"/>
              </a:solidFill>
              <a:latin typeface="Arial"/>
              <a:ea typeface="Arial"/>
              <a:cs typeface="Arial"/>
              <a:sym typeface="Arial"/>
            </a:endParaRPr>
          </a:p>
          <a:p>
            <a:pPr indent="-457200" lvl="0" marL="0" rtl="0" algn="l">
              <a:lnSpc>
                <a:spcPct val="200000"/>
              </a:lnSpc>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p>
        </p:txBody>
      </p:sp>
      <p:pic>
        <p:nvPicPr>
          <p:cNvPr id="455" name="Google Shape;455;p54" title="blue rectangle.png"/>
          <p:cNvPicPr preferRelativeResize="0"/>
          <p:nvPr/>
        </p:nvPicPr>
        <p:blipFill rotWithShape="1">
          <a:blip r:embed="rId5">
            <a:alphaModFix/>
          </a:blip>
          <a:srcRect b="44432" l="0" r="0" t="47117"/>
          <a:stretch/>
        </p:blipFill>
        <p:spPr>
          <a:xfrm>
            <a:off x="-246300" y="4611375"/>
            <a:ext cx="9661526" cy="532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346" name="Shape 346"/>
        <p:cNvGrpSpPr/>
        <p:nvPr/>
      </p:nvGrpSpPr>
      <p:grpSpPr>
        <a:xfrm>
          <a:off x="0" y="0"/>
          <a:ext cx="0" cy="0"/>
          <a:chOff x="0" y="0"/>
          <a:chExt cx="0" cy="0"/>
        </a:xfrm>
      </p:grpSpPr>
      <p:pic>
        <p:nvPicPr>
          <p:cNvPr descr="Person sitting on a bench, using a smartphone." id="347" name="Google Shape;347;p42"/>
          <p:cNvPicPr preferRelativeResize="0"/>
          <p:nvPr>
            <p:ph idx="2" type="pic"/>
          </p:nvPr>
        </p:nvPicPr>
        <p:blipFill rotWithShape="1">
          <a:blip r:embed="rId3">
            <a:alphaModFix/>
          </a:blip>
          <a:srcRect b="49990" l="-2840" r="2840" t="21692"/>
          <a:stretch/>
        </p:blipFill>
        <p:spPr>
          <a:xfrm>
            <a:off x="221100" y="231650"/>
            <a:ext cx="8701800" cy="1642200"/>
          </a:xfrm>
          <a:prstGeom prst="roundRect">
            <a:avLst>
              <a:gd fmla="val 16667" name="adj"/>
            </a:avLst>
          </a:prstGeom>
        </p:spPr>
      </p:pic>
      <p:sp>
        <p:nvSpPr>
          <p:cNvPr id="348" name="Google Shape;348;p42"/>
          <p:cNvSpPr txBox="1"/>
          <p:nvPr>
            <p:ph idx="1" type="body"/>
          </p:nvPr>
        </p:nvSpPr>
        <p:spPr>
          <a:xfrm>
            <a:off x="397200" y="1782975"/>
            <a:ext cx="8525700" cy="3261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600">
                <a:solidFill>
                  <a:srgbClr val="000000"/>
                </a:solidFill>
                <a:latin typeface="Arial"/>
                <a:ea typeface="Arial"/>
                <a:cs typeface="Arial"/>
                <a:sym typeface="Arial"/>
              </a:rPr>
              <a:t>Name: Li Mei</a:t>
            </a:r>
            <a:endParaRPr b="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600">
                <a:solidFill>
                  <a:srgbClr val="000000"/>
                </a:solidFill>
                <a:latin typeface="Arial"/>
                <a:ea typeface="Arial"/>
                <a:cs typeface="Arial"/>
                <a:sym typeface="Arial"/>
              </a:rPr>
              <a:t>Age: 19, Gender: Female</a:t>
            </a:r>
            <a:endParaRPr b="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600">
                <a:solidFill>
                  <a:srgbClr val="000000"/>
                </a:solidFill>
                <a:latin typeface="Arial"/>
                <a:ea typeface="Arial"/>
                <a:cs typeface="Arial"/>
                <a:sym typeface="Arial"/>
              </a:rPr>
              <a:t>Ethnicity:</a:t>
            </a:r>
            <a:r>
              <a:rPr lang="en" sz="1600">
                <a:solidFill>
                  <a:srgbClr val="000000"/>
                </a:solidFill>
                <a:latin typeface="Arial"/>
                <a:ea typeface="Arial"/>
                <a:cs typeface="Arial"/>
                <a:sym typeface="Arial"/>
              </a:rPr>
              <a:t> Taiwanese-American</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600">
                <a:solidFill>
                  <a:srgbClr val="000000"/>
                </a:solidFill>
                <a:latin typeface="Arial"/>
                <a:ea typeface="Arial"/>
                <a:cs typeface="Arial"/>
                <a:sym typeface="Arial"/>
              </a:rPr>
              <a:t>Education:</a:t>
            </a:r>
            <a:r>
              <a:rPr lang="en" sz="1600">
                <a:solidFill>
                  <a:srgbClr val="000000"/>
                </a:solidFill>
                <a:latin typeface="Arial"/>
                <a:ea typeface="Arial"/>
                <a:cs typeface="Arial"/>
                <a:sym typeface="Arial"/>
              </a:rPr>
              <a:t> Sophomore at Chapman University</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600">
                <a:solidFill>
                  <a:srgbClr val="000000"/>
                </a:solidFill>
                <a:latin typeface="Arial"/>
                <a:ea typeface="Arial"/>
                <a:cs typeface="Arial"/>
                <a:sym typeface="Arial"/>
              </a:rPr>
              <a:t>Family Background:</a:t>
            </a:r>
            <a:r>
              <a:rPr lang="en" sz="1600">
                <a:solidFill>
                  <a:srgbClr val="000000"/>
                </a:solidFill>
                <a:latin typeface="Arial"/>
                <a:ea typeface="Arial"/>
                <a:cs typeface="Arial"/>
                <a:sym typeface="Arial"/>
              </a:rPr>
              <a:t> Youngest of three; siblings are high-achieving in prestigious institutions</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None/>
            </a:pPr>
            <a:r>
              <a:t/>
            </a:r>
            <a:endParaRPr>
              <a:solidFill>
                <a:srgbClr val="F6F5EC"/>
              </a:solidFill>
            </a:endParaRPr>
          </a:p>
        </p:txBody>
      </p:sp>
      <p:sp>
        <p:nvSpPr>
          <p:cNvPr id="349" name="Google Shape;349;p42"/>
          <p:cNvSpPr txBox="1"/>
          <p:nvPr/>
        </p:nvSpPr>
        <p:spPr>
          <a:xfrm>
            <a:off x="4818775" y="1873850"/>
            <a:ext cx="4104000" cy="16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700">
                <a:latin typeface="Inter"/>
                <a:ea typeface="Inter"/>
                <a:cs typeface="Inter"/>
                <a:sym typeface="Inter"/>
              </a:rPr>
              <a:t>DEMOGRAPHICS</a:t>
            </a:r>
            <a:endParaRPr b="1" sz="3700">
              <a:latin typeface="Inter"/>
              <a:ea typeface="Inter"/>
              <a:cs typeface="Inter"/>
              <a:sym typeface="Inter"/>
            </a:endParaRPr>
          </a:p>
        </p:txBody>
      </p:sp>
      <p:pic>
        <p:nvPicPr>
          <p:cNvPr id="350" name="Google Shape;350;p42" title="blue rectangle.png"/>
          <p:cNvPicPr preferRelativeResize="0"/>
          <p:nvPr/>
        </p:nvPicPr>
        <p:blipFill rotWithShape="1">
          <a:blip r:embed="rId4">
            <a:alphaModFix/>
          </a:blip>
          <a:srcRect b="44432" l="0" r="0" t="47117"/>
          <a:stretch/>
        </p:blipFill>
        <p:spPr>
          <a:xfrm>
            <a:off x="-275275" y="4611375"/>
            <a:ext cx="9630476" cy="532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3"/>
          <p:cNvSpPr txBox="1"/>
          <p:nvPr>
            <p:ph idx="1" type="body"/>
          </p:nvPr>
        </p:nvSpPr>
        <p:spPr>
          <a:xfrm>
            <a:off x="181850" y="1741025"/>
            <a:ext cx="4610700" cy="30264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2"/>
              </a:buClr>
              <a:buSzPts val="1600"/>
              <a:buFont typeface="Inter"/>
              <a:buChar char="●"/>
            </a:pPr>
            <a:r>
              <a:rPr lang="en" sz="1600"/>
              <a:t>Consistent academic performance in high school (3.2 GPA)</a:t>
            </a:r>
            <a:endParaRPr sz="1600"/>
          </a:p>
          <a:p>
            <a:pPr indent="-330200" lvl="0" marL="457200" rtl="0" algn="l">
              <a:lnSpc>
                <a:spcPct val="115000"/>
              </a:lnSpc>
              <a:spcBef>
                <a:spcPts val="0"/>
              </a:spcBef>
              <a:spcAft>
                <a:spcPts val="0"/>
              </a:spcAft>
              <a:buClr>
                <a:schemeClr val="dk2"/>
              </a:buClr>
              <a:buSzPts val="1600"/>
              <a:buFont typeface="Inter"/>
              <a:buChar char="●"/>
            </a:pPr>
            <a:r>
              <a:rPr lang="en" sz="1600"/>
              <a:t>Active participation in extracurricular activities</a:t>
            </a:r>
            <a:endParaRPr sz="1600"/>
          </a:p>
          <a:p>
            <a:pPr indent="-330200" lvl="0" marL="457200" rtl="0" algn="l">
              <a:lnSpc>
                <a:spcPct val="115000"/>
              </a:lnSpc>
              <a:spcBef>
                <a:spcPts val="0"/>
              </a:spcBef>
              <a:spcAft>
                <a:spcPts val="0"/>
              </a:spcAft>
              <a:buClr>
                <a:schemeClr val="dk2"/>
              </a:buClr>
              <a:buSzPts val="1600"/>
              <a:buFont typeface="Inter"/>
              <a:buChar char="●"/>
            </a:pPr>
            <a:r>
              <a:rPr lang="en" sz="1600"/>
              <a:t>Admitted to Chapman University after being waitlisted</a:t>
            </a:r>
            <a:endParaRPr sz="1600"/>
          </a:p>
          <a:p>
            <a:pPr indent="-330200" lvl="0" marL="457200" rtl="0" algn="l">
              <a:lnSpc>
                <a:spcPct val="115000"/>
              </a:lnSpc>
              <a:spcBef>
                <a:spcPts val="0"/>
              </a:spcBef>
              <a:spcAft>
                <a:spcPts val="0"/>
              </a:spcAft>
              <a:buClr>
                <a:schemeClr val="dk2"/>
              </a:buClr>
              <a:buSzPts val="1600"/>
              <a:buFont typeface="Inter"/>
              <a:buChar char="●"/>
            </a:pPr>
            <a:r>
              <a:rPr lang="en" sz="1600"/>
              <a:t>Currently undeclared major; experiencing academic disengagement</a:t>
            </a:r>
            <a:endParaRPr sz="1600"/>
          </a:p>
          <a:p>
            <a:pPr indent="0" lvl="0" marL="0" rtl="0" algn="l">
              <a:spcBef>
                <a:spcPts val="0"/>
              </a:spcBef>
              <a:spcAft>
                <a:spcPts val="0"/>
              </a:spcAft>
              <a:buNone/>
            </a:pPr>
            <a:r>
              <a:t/>
            </a:r>
            <a:endParaRPr sz="1500"/>
          </a:p>
          <a:p>
            <a:pPr indent="0" lvl="0" marL="0" rtl="0" algn="l">
              <a:spcBef>
                <a:spcPts val="0"/>
              </a:spcBef>
              <a:spcAft>
                <a:spcPts val="0"/>
              </a:spcAft>
              <a:buNone/>
            </a:pPr>
            <a:r>
              <a:t/>
            </a:r>
            <a:endParaRPr/>
          </a:p>
        </p:txBody>
      </p:sp>
      <p:pic>
        <p:nvPicPr>
          <p:cNvPr id="356" name="Google Shape;356;p43"/>
          <p:cNvPicPr preferRelativeResize="0"/>
          <p:nvPr>
            <p:ph idx="2" type="pic"/>
          </p:nvPr>
        </p:nvPicPr>
        <p:blipFill rotWithShape="1">
          <a:blip r:embed="rId3">
            <a:alphaModFix/>
          </a:blip>
          <a:srcRect b="5846" l="0" r="0" t="5846"/>
          <a:stretch/>
        </p:blipFill>
        <p:spPr>
          <a:xfrm>
            <a:off x="5039775" y="341250"/>
            <a:ext cx="3905400" cy="2160600"/>
          </a:xfrm>
          <a:prstGeom prst="roundRect">
            <a:avLst>
              <a:gd fmla="val 16667" name="adj"/>
            </a:avLst>
          </a:prstGeom>
        </p:spPr>
      </p:pic>
      <p:sp>
        <p:nvSpPr>
          <p:cNvPr id="357" name="Google Shape;357;p43"/>
          <p:cNvSpPr txBox="1"/>
          <p:nvPr>
            <p:ph type="title"/>
          </p:nvPr>
        </p:nvSpPr>
        <p:spPr>
          <a:xfrm>
            <a:off x="311750" y="86350"/>
            <a:ext cx="4480800" cy="13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100"/>
              <a:t>Career Development Thus Far</a:t>
            </a:r>
            <a:endParaRPr sz="4100"/>
          </a:p>
        </p:txBody>
      </p:sp>
      <p:sp>
        <p:nvSpPr>
          <p:cNvPr id="358" name="Google Shape;358;p43"/>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descr="a church with a cross on top of it (Provided by Tenor)" id="359" name="Google Shape;359;p43"/>
          <p:cNvPicPr preferRelativeResize="0"/>
          <p:nvPr/>
        </p:nvPicPr>
        <p:blipFill>
          <a:blip r:embed="rId4">
            <a:alphaModFix/>
          </a:blip>
          <a:stretch>
            <a:fillRect/>
          </a:stretch>
        </p:blipFill>
        <p:spPr>
          <a:xfrm>
            <a:off x="5117050" y="2571750"/>
            <a:ext cx="3828130" cy="2336850"/>
          </a:xfrm>
          <a:prstGeom prst="rect">
            <a:avLst/>
          </a:prstGeom>
          <a:noFill/>
          <a:ln>
            <a:noFill/>
          </a:ln>
        </p:spPr>
      </p:pic>
      <p:pic>
        <p:nvPicPr>
          <p:cNvPr id="360" name="Google Shape;360;p43" title="blue rectangle.png"/>
          <p:cNvPicPr preferRelativeResize="0"/>
          <p:nvPr/>
        </p:nvPicPr>
        <p:blipFill rotWithShape="1">
          <a:blip r:embed="rId5">
            <a:alphaModFix/>
          </a:blip>
          <a:srcRect b="44432" l="0" r="0" t="47117"/>
          <a:stretch/>
        </p:blipFill>
        <p:spPr>
          <a:xfrm>
            <a:off x="-246300" y="4611375"/>
            <a:ext cx="9617926" cy="53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4"/>
          <p:cNvSpPr txBox="1"/>
          <p:nvPr>
            <p:ph idx="1" type="body"/>
          </p:nvPr>
        </p:nvSpPr>
        <p:spPr>
          <a:xfrm>
            <a:off x="179800" y="1757000"/>
            <a:ext cx="4613100" cy="294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000000"/>
                </a:solidFill>
                <a:latin typeface="Arial"/>
                <a:ea typeface="Arial"/>
                <a:cs typeface="Arial"/>
                <a:sym typeface="Arial"/>
              </a:rPr>
              <a:t>Internal Factors:</a:t>
            </a:r>
            <a:endParaRPr b="1" sz="1500">
              <a:solidFill>
                <a:srgbClr val="000000"/>
              </a:solidFill>
              <a:latin typeface="Arial"/>
              <a:ea typeface="Arial"/>
              <a:cs typeface="Arial"/>
              <a:sym typeface="Arial"/>
            </a:endParaRPr>
          </a:p>
          <a:p>
            <a:pPr indent="-323850" lvl="0" marL="457200" rtl="0" algn="l">
              <a:lnSpc>
                <a:spcPct val="115000"/>
              </a:lnSpc>
              <a:spcBef>
                <a:spcPts val="1200"/>
              </a:spcBef>
              <a:spcAft>
                <a:spcPts val="0"/>
              </a:spcAft>
              <a:buClr>
                <a:srgbClr val="000000"/>
              </a:buClr>
              <a:buSzPts val="1500"/>
              <a:buFont typeface="Arial"/>
              <a:buChar char="●"/>
            </a:pPr>
            <a:r>
              <a:rPr lang="en" sz="1500">
                <a:solidFill>
                  <a:srgbClr val="000000"/>
                </a:solidFill>
                <a:latin typeface="Arial"/>
                <a:ea typeface="Arial"/>
                <a:cs typeface="Arial"/>
                <a:sym typeface="Arial"/>
              </a:rPr>
              <a:t>Feelings of inadequacy and low self-esteem</a:t>
            </a:r>
            <a:br>
              <a:rPr lang="en" sz="1500">
                <a:solidFill>
                  <a:srgbClr val="000000"/>
                </a:solidFill>
                <a:latin typeface="Arial"/>
                <a:ea typeface="Arial"/>
                <a:cs typeface="Arial"/>
                <a:sym typeface="Arial"/>
              </a:rPr>
            </a:br>
            <a:endParaRPr sz="1500">
              <a:solidFill>
                <a:srgbClr val="000000"/>
              </a:solidFill>
              <a:latin typeface="Arial"/>
              <a:ea typeface="Arial"/>
              <a:cs typeface="Arial"/>
              <a:sym typeface="Arial"/>
            </a:endParaRPr>
          </a:p>
          <a:p>
            <a:pPr indent="-323850" lvl="0" marL="457200" rtl="0" algn="l">
              <a:lnSpc>
                <a:spcPct val="115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Uncertainty about career path</a:t>
            </a:r>
            <a:endParaRPr sz="15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b="1" lang="en" sz="1500">
                <a:solidFill>
                  <a:srgbClr val="000000"/>
                </a:solidFill>
                <a:latin typeface="Arial"/>
                <a:ea typeface="Arial"/>
                <a:cs typeface="Arial"/>
                <a:sym typeface="Arial"/>
              </a:rPr>
              <a:t>External Factors:</a:t>
            </a:r>
            <a:endParaRPr b="1" sz="1500">
              <a:solidFill>
                <a:srgbClr val="000000"/>
              </a:solidFill>
              <a:latin typeface="Arial"/>
              <a:ea typeface="Arial"/>
              <a:cs typeface="Arial"/>
              <a:sym typeface="Arial"/>
            </a:endParaRPr>
          </a:p>
          <a:p>
            <a:pPr indent="-323850" lvl="0" marL="457200" rtl="0" algn="l">
              <a:lnSpc>
                <a:spcPct val="115000"/>
              </a:lnSpc>
              <a:spcBef>
                <a:spcPts val="1200"/>
              </a:spcBef>
              <a:spcAft>
                <a:spcPts val="0"/>
              </a:spcAft>
              <a:buClr>
                <a:srgbClr val="000000"/>
              </a:buClr>
              <a:buSzPts val="1500"/>
              <a:buFont typeface="Arial"/>
              <a:buChar char="●"/>
            </a:pPr>
            <a:r>
              <a:rPr lang="en" sz="1500">
                <a:solidFill>
                  <a:srgbClr val="000000"/>
                </a:solidFill>
                <a:latin typeface="Arial"/>
                <a:ea typeface="Arial"/>
                <a:cs typeface="Arial"/>
                <a:sym typeface="Arial"/>
              </a:rPr>
              <a:t>Familial pressure to succeed</a:t>
            </a:r>
            <a:br>
              <a:rPr lang="en" sz="1500">
                <a:solidFill>
                  <a:srgbClr val="000000"/>
                </a:solidFill>
                <a:latin typeface="Arial"/>
                <a:ea typeface="Arial"/>
                <a:cs typeface="Arial"/>
                <a:sym typeface="Arial"/>
              </a:rPr>
            </a:br>
            <a:endParaRPr sz="1500">
              <a:solidFill>
                <a:srgbClr val="000000"/>
              </a:solidFill>
              <a:latin typeface="Arial"/>
              <a:ea typeface="Arial"/>
              <a:cs typeface="Arial"/>
              <a:sym typeface="Arial"/>
            </a:endParaRPr>
          </a:p>
          <a:p>
            <a:pPr indent="-323850" lvl="0" marL="457200" rtl="0" algn="l">
              <a:lnSpc>
                <a:spcPct val="115000"/>
              </a:lnSpc>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Cultural expectations regarding achievement</a:t>
            </a:r>
            <a:endParaRPr sz="1500">
              <a:solidFill>
                <a:srgbClr val="000000"/>
              </a:solidFill>
              <a:latin typeface="Arial"/>
              <a:ea typeface="Arial"/>
              <a:cs typeface="Arial"/>
              <a:sym typeface="Arial"/>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
        <p:nvSpPr>
          <p:cNvPr id="366" name="Google Shape;366;p44"/>
          <p:cNvSpPr txBox="1"/>
          <p:nvPr>
            <p:ph type="title"/>
          </p:nvPr>
        </p:nvSpPr>
        <p:spPr>
          <a:xfrm>
            <a:off x="246775" y="285075"/>
            <a:ext cx="4469400" cy="13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600"/>
              <a:t>Reasons for Seeking Career Counseling</a:t>
            </a:r>
            <a:endParaRPr sz="3600"/>
          </a:p>
        </p:txBody>
      </p:sp>
      <p:sp>
        <p:nvSpPr>
          <p:cNvPr id="367" name="Google Shape;367;p44"/>
          <p:cNvSpPr txBox="1"/>
          <p:nvPr>
            <p:ph idx="12" type="sldNum"/>
          </p:nvPr>
        </p:nvSpPr>
        <p:spPr>
          <a:xfrm>
            <a:off x="420872" y="203200"/>
            <a:ext cx="428700" cy="39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fld id="{00000000-1234-1234-1234-123412341234}" type="slidenum">
              <a:rPr lang="en"/>
              <a:t>‹#›</a:t>
            </a:fld>
            <a:endParaRPr/>
          </a:p>
        </p:txBody>
      </p:sp>
      <p:pic>
        <p:nvPicPr>
          <p:cNvPr descr="Career, job, success icon / gray color (Provided by Getty Images)" id="368" name="Google Shape;368;p44"/>
          <p:cNvPicPr preferRelativeResize="0"/>
          <p:nvPr/>
        </p:nvPicPr>
        <p:blipFill>
          <a:blip r:embed="rId3">
            <a:alphaModFix/>
          </a:blip>
          <a:stretch>
            <a:fillRect/>
          </a:stretch>
        </p:blipFill>
        <p:spPr>
          <a:xfrm>
            <a:off x="4716175" y="-95500"/>
            <a:ext cx="4842225" cy="5238999"/>
          </a:xfrm>
          <a:prstGeom prst="rect">
            <a:avLst/>
          </a:prstGeom>
          <a:noFill/>
          <a:ln>
            <a:noFill/>
          </a:ln>
        </p:spPr>
      </p:pic>
      <p:pic>
        <p:nvPicPr>
          <p:cNvPr id="369" name="Google Shape;369;p44" title="blue rectangle.png"/>
          <p:cNvPicPr preferRelativeResize="0"/>
          <p:nvPr/>
        </p:nvPicPr>
        <p:blipFill rotWithShape="1">
          <a:blip r:embed="rId4">
            <a:alphaModFix/>
          </a:blip>
          <a:srcRect b="44432" l="0" r="0" t="47117"/>
          <a:stretch/>
        </p:blipFill>
        <p:spPr>
          <a:xfrm>
            <a:off x="-246300" y="4611375"/>
            <a:ext cx="10024752" cy="53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5"/>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Arial"/>
                <a:ea typeface="Arial"/>
                <a:cs typeface="Arial"/>
                <a:sym typeface="Arial"/>
              </a:rPr>
              <a:t>Mental Health:</a:t>
            </a:r>
            <a:r>
              <a:rPr lang="en" sz="1600">
                <a:solidFill>
                  <a:srgbClr val="000000"/>
                </a:solidFill>
                <a:latin typeface="Arial"/>
                <a:ea typeface="Arial"/>
                <a:cs typeface="Arial"/>
                <a:sym typeface="Arial"/>
              </a:rPr>
              <a:t> Symptoms of depression and anxiety</a:t>
            </a:r>
            <a:endParaRPr sz="2500"/>
          </a:p>
        </p:txBody>
      </p:sp>
      <p:sp>
        <p:nvSpPr>
          <p:cNvPr id="375" name="Google Shape;375;p45"/>
          <p:cNvSpPr txBox="1"/>
          <p:nvPr>
            <p:ph type="title"/>
          </p:nvPr>
        </p:nvSpPr>
        <p:spPr>
          <a:xfrm>
            <a:off x="285750" y="393750"/>
            <a:ext cx="3766800" cy="2395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700"/>
              <a:t>Unique Challenges and Considerations</a:t>
            </a:r>
            <a:endParaRPr sz="3700"/>
          </a:p>
        </p:txBody>
      </p:sp>
      <p:sp>
        <p:nvSpPr>
          <p:cNvPr id="376" name="Google Shape;376;p45"/>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Arial"/>
                <a:ea typeface="Arial"/>
                <a:cs typeface="Arial"/>
                <a:sym typeface="Arial"/>
              </a:rPr>
              <a:t>Cultural Factors:</a:t>
            </a:r>
            <a:r>
              <a:rPr lang="en" sz="1600">
                <a:solidFill>
                  <a:srgbClr val="000000"/>
                </a:solidFill>
                <a:latin typeface="Arial"/>
                <a:ea typeface="Arial"/>
                <a:cs typeface="Arial"/>
                <a:sym typeface="Arial"/>
              </a:rPr>
              <a:t> Stigma around seeking counseling; emphasis on family honor</a:t>
            </a:r>
            <a:endParaRPr sz="2500"/>
          </a:p>
        </p:txBody>
      </p:sp>
      <p:sp>
        <p:nvSpPr>
          <p:cNvPr id="377" name="Google Shape;377;p45"/>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Arial"/>
                <a:ea typeface="Arial"/>
                <a:cs typeface="Arial"/>
                <a:sym typeface="Arial"/>
              </a:rPr>
              <a:t>Family Dynamics:</a:t>
            </a:r>
            <a:r>
              <a:rPr lang="en" sz="1600">
                <a:solidFill>
                  <a:srgbClr val="000000"/>
                </a:solidFill>
                <a:latin typeface="Arial"/>
                <a:ea typeface="Arial"/>
                <a:cs typeface="Arial"/>
                <a:sym typeface="Arial"/>
              </a:rPr>
              <a:t> Comparisons with high-achieving siblings</a:t>
            </a:r>
            <a:endParaRPr sz="2500"/>
          </a:p>
        </p:txBody>
      </p:sp>
      <p:sp>
        <p:nvSpPr>
          <p:cNvPr id="378" name="Google Shape;378;p45"/>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Arial"/>
                <a:ea typeface="Arial"/>
                <a:cs typeface="Arial"/>
                <a:sym typeface="Arial"/>
              </a:rPr>
              <a:t>Academic Pressure:</a:t>
            </a:r>
            <a:r>
              <a:rPr lang="en" sz="1600">
                <a:solidFill>
                  <a:srgbClr val="000000"/>
                </a:solidFill>
                <a:latin typeface="Arial"/>
                <a:ea typeface="Arial"/>
                <a:cs typeface="Arial"/>
                <a:sym typeface="Arial"/>
              </a:rPr>
              <a:t> Undeclared major leading to uncertainty</a:t>
            </a:r>
            <a:endParaRPr sz="2500"/>
          </a:p>
        </p:txBody>
      </p:sp>
      <p:pic>
        <p:nvPicPr>
          <p:cNvPr descr="Hand holding green happy smile face paper cut, mental health assessment, child positive wellness, world mental health day concept (Provided by Getty Images)" id="379" name="Google Shape;379;p45"/>
          <p:cNvPicPr preferRelativeResize="0"/>
          <p:nvPr/>
        </p:nvPicPr>
        <p:blipFill rotWithShape="1">
          <a:blip r:embed="rId3">
            <a:alphaModFix/>
          </a:blip>
          <a:srcRect b="33977" l="0" r="0" t="20932"/>
          <a:stretch/>
        </p:blipFill>
        <p:spPr>
          <a:xfrm>
            <a:off x="-40225" y="3558225"/>
            <a:ext cx="9224448" cy="1783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6"/>
          <p:cNvSpPr txBox="1"/>
          <p:nvPr>
            <p:ph idx="6" type="subTitle"/>
          </p:nvPr>
        </p:nvSpPr>
        <p:spPr>
          <a:xfrm>
            <a:off x="5305323" y="2509750"/>
            <a:ext cx="33393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Components:</a:t>
            </a:r>
            <a:endParaRPr/>
          </a:p>
        </p:txBody>
      </p:sp>
      <p:sp>
        <p:nvSpPr>
          <p:cNvPr id="385" name="Google Shape;385;p46"/>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CASVE Cycle</a:t>
            </a:r>
            <a:endParaRPr/>
          </a:p>
        </p:txBody>
      </p:sp>
      <p:sp>
        <p:nvSpPr>
          <p:cNvPr id="386" name="Google Shape;386;p46"/>
          <p:cNvSpPr txBox="1"/>
          <p:nvPr>
            <p:ph idx="5" type="subTitle"/>
          </p:nvPr>
        </p:nvSpPr>
        <p:spPr>
          <a:xfrm>
            <a:off x="366750" y="1867424"/>
            <a:ext cx="3838500" cy="5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Inter"/>
                <a:ea typeface="Inter"/>
                <a:cs typeface="Inter"/>
                <a:sym typeface="Inter"/>
              </a:rPr>
              <a:t>Developed by:</a:t>
            </a:r>
            <a:endParaRPr sz="2900"/>
          </a:p>
        </p:txBody>
      </p:sp>
      <p:sp>
        <p:nvSpPr>
          <p:cNvPr id="387" name="Google Shape;387;p46"/>
          <p:cNvSpPr txBox="1"/>
          <p:nvPr>
            <p:ph idx="1" type="body"/>
          </p:nvPr>
        </p:nvSpPr>
        <p:spPr>
          <a:xfrm>
            <a:off x="366725" y="2509758"/>
            <a:ext cx="3838500" cy="38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latin typeface="Arial"/>
                <a:ea typeface="Arial"/>
                <a:cs typeface="Arial"/>
                <a:sym typeface="Arial"/>
              </a:rPr>
              <a:t>Peterson, Sampson, Reardon, and Lenz</a:t>
            </a:r>
            <a:endParaRPr sz="1600">
              <a:latin typeface="Inter SemiBold"/>
              <a:ea typeface="Inter SemiBold"/>
              <a:cs typeface="Inter SemiBold"/>
              <a:sym typeface="Inter SemiBold"/>
            </a:endParaRPr>
          </a:p>
          <a:p>
            <a:pPr indent="0" lvl="0" marL="0" rtl="0" algn="l">
              <a:spcBef>
                <a:spcPts val="0"/>
              </a:spcBef>
              <a:spcAft>
                <a:spcPts val="0"/>
              </a:spcAft>
              <a:buNone/>
            </a:pPr>
            <a:r>
              <a:t/>
            </a:r>
            <a:endParaRPr/>
          </a:p>
        </p:txBody>
      </p:sp>
      <p:sp>
        <p:nvSpPr>
          <p:cNvPr id="388" name="Google Shape;388;p46"/>
          <p:cNvSpPr txBox="1"/>
          <p:nvPr>
            <p:ph idx="2" type="body"/>
          </p:nvPr>
        </p:nvSpPr>
        <p:spPr>
          <a:xfrm>
            <a:off x="5305325" y="2990950"/>
            <a:ext cx="3483300" cy="16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Self-Knowledge</a:t>
            </a:r>
            <a:br>
              <a:rPr lang="en" sz="1600"/>
            </a:br>
            <a:endParaRPr sz="1600"/>
          </a:p>
          <a:p>
            <a:pPr indent="0" lvl="0" marL="0" rtl="0" algn="l">
              <a:spcBef>
                <a:spcPts val="0"/>
              </a:spcBef>
              <a:spcAft>
                <a:spcPts val="0"/>
              </a:spcAft>
              <a:buNone/>
            </a:pPr>
            <a:r>
              <a:rPr lang="en" sz="1600"/>
              <a:t>Occupational Knowledge</a:t>
            </a:r>
            <a:br>
              <a:rPr lang="en" sz="1600"/>
            </a:br>
            <a:endParaRPr sz="1600"/>
          </a:p>
          <a:p>
            <a:pPr indent="0" lvl="0" marL="0" rtl="0" algn="l">
              <a:spcBef>
                <a:spcPts val="0"/>
              </a:spcBef>
              <a:spcAft>
                <a:spcPts val="0"/>
              </a:spcAft>
              <a:buNone/>
            </a:pPr>
            <a:r>
              <a:rPr lang="en" sz="1600"/>
              <a:t>Decision-Making Skills</a:t>
            </a:r>
            <a:br>
              <a:rPr lang="en" sz="1600"/>
            </a:br>
            <a:endParaRPr sz="1600"/>
          </a:p>
          <a:p>
            <a:pPr indent="0" lvl="0" marL="0" rtl="0" algn="l">
              <a:spcBef>
                <a:spcPts val="0"/>
              </a:spcBef>
              <a:spcAft>
                <a:spcPts val="0"/>
              </a:spcAft>
              <a:buNone/>
            </a:pPr>
            <a:r>
              <a:rPr lang="en" sz="1600"/>
              <a:t>Executive Processing</a:t>
            </a:r>
            <a:endParaRPr sz="1600"/>
          </a:p>
          <a:p>
            <a:pPr indent="0" lvl="0" marL="0" rtl="0" algn="l">
              <a:spcBef>
                <a:spcPts val="0"/>
              </a:spcBef>
              <a:spcAft>
                <a:spcPts val="0"/>
              </a:spcAft>
              <a:buNone/>
            </a:pPr>
            <a:r>
              <a:t/>
            </a:r>
            <a:endParaRPr/>
          </a:p>
        </p:txBody>
      </p:sp>
      <p:sp>
        <p:nvSpPr>
          <p:cNvPr id="389" name="Google Shape;389;p46"/>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Communication, Analysis, Synthesis, Valuing, Execution</a:t>
            </a:r>
            <a:endParaRPr sz="1600"/>
          </a:p>
        </p:txBody>
      </p:sp>
      <p:sp>
        <p:nvSpPr>
          <p:cNvPr id="390" name="Google Shape;390;p46"/>
          <p:cNvSpPr txBox="1"/>
          <p:nvPr>
            <p:ph type="title"/>
          </p:nvPr>
        </p:nvSpPr>
        <p:spPr>
          <a:xfrm>
            <a:off x="366750" y="298775"/>
            <a:ext cx="8184600" cy="12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Overview of Cognitive </a:t>
            </a:r>
            <a:endParaRPr/>
          </a:p>
          <a:p>
            <a:pPr indent="0" lvl="0" marL="0" rtl="0" algn="l">
              <a:spcBef>
                <a:spcPts val="0"/>
              </a:spcBef>
              <a:spcAft>
                <a:spcPts val="0"/>
              </a:spcAft>
              <a:buNone/>
            </a:pPr>
            <a:r>
              <a:rPr lang="en"/>
              <a:t>Information Processing </a:t>
            </a:r>
            <a:endParaRPr/>
          </a:p>
          <a:p>
            <a:pPr indent="0" lvl="0" marL="0" rtl="0" algn="l">
              <a:spcBef>
                <a:spcPts val="0"/>
              </a:spcBef>
              <a:spcAft>
                <a:spcPts val="0"/>
              </a:spcAft>
              <a:buNone/>
            </a:pPr>
            <a:r>
              <a:rPr lang="en"/>
              <a:t>(CIP) Theory</a:t>
            </a:r>
            <a:endParaRPr/>
          </a:p>
        </p:txBody>
      </p:sp>
      <p:pic>
        <p:nvPicPr>
          <p:cNvPr descr="Adult and children hands holding paper brain and heart, brain stroke, world heart day, world mental health day, Alzheimer and wellness concept (Provided by Getty Images)" id="391" name="Google Shape;391;p46"/>
          <p:cNvPicPr preferRelativeResize="0"/>
          <p:nvPr/>
        </p:nvPicPr>
        <p:blipFill rotWithShape="1">
          <a:blip r:embed="rId3">
            <a:alphaModFix/>
          </a:blip>
          <a:srcRect b="12537" l="0" r="18287" t="-7513"/>
          <a:stretch/>
        </p:blipFill>
        <p:spPr>
          <a:xfrm>
            <a:off x="5305337" y="0"/>
            <a:ext cx="3127823" cy="2422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5" name="Shape 395"/>
        <p:cNvGrpSpPr/>
        <p:nvPr/>
      </p:nvGrpSpPr>
      <p:grpSpPr>
        <a:xfrm>
          <a:off x="0" y="0"/>
          <a:ext cx="0" cy="0"/>
          <a:chOff x="0" y="0"/>
          <a:chExt cx="0" cy="0"/>
        </a:xfrm>
      </p:grpSpPr>
      <p:sp>
        <p:nvSpPr>
          <p:cNvPr id="396" name="Google Shape;396;p47"/>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Exploring interests, </a:t>
            </a:r>
            <a:endParaRPr sz="1700"/>
          </a:p>
          <a:p>
            <a:pPr indent="0" lvl="0" marL="0" rtl="0" algn="l">
              <a:spcBef>
                <a:spcPts val="0"/>
              </a:spcBef>
              <a:spcAft>
                <a:spcPts val="0"/>
              </a:spcAft>
              <a:buNone/>
            </a:pPr>
            <a:r>
              <a:rPr lang="en" sz="1700"/>
              <a:t>values, and skills</a:t>
            </a:r>
            <a:endParaRPr sz="1700"/>
          </a:p>
        </p:txBody>
      </p:sp>
      <p:sp>
        <p:nvSpPr>
          <p:cNvPr id="397" name="Google Shape;397;p47"/>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Enhancing problem-solving abilities</a:t>
            </a:r>
            <a:endParaRPr sz="1700"/>
          </a:p>
        </p:txBody>
      </p:sp>
      <p:sp>
        <p:nvSpPr>
          <p:cNvPr id="398" name="Google Shape;398;p47"/>
          <p:cNvSpPr txBox="1"/>
          <p:nvPr>
            <p:ph idx="3" type="body"/>
          </p:nvPr>
        </p:nvSpPr>
        <p:spPr>
          <a:xfrm>
            <a:off x="366750" y="4305875"/>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Researching potential career paths</a:t>
            </a:r>
            <a:endParaRPr sz="1700"/>
          </a:p>
        </p:txBody>
      </p:sp>
      <p:sp>
        <p:nvSpPr>
          <p:cNvPr id="399" name="Google Shape;399;p47"/>
          <p:cNvSpPr txBox="1"/>
          <p:nvPr>
            <p:ph idx="4" type="body"/>
          </p:nvPr>
        </p:nvSpPr>
        <p:spPr>
          <a:xfrm>
            <a:off x="4938750" y="4305875"/>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Addressing negative self-talk and cognitive distortions</a:t>
            </a:r>
            <a:endParaRPr sz="1600"/>
          </a:p>
        </p:txBody>
      </p:sp>
      <p:sp>
        <p:nvSpPr>
          <p:cNvPr id="400" name="Google Shape;400;p47"/>
          <p:cNvSpPr txBox="1"/>
          <p:nvPr>
            <p:ph type="title"/>
          </p:nvPr>
        </p:nvSpPr>
        <p:spPr>
          <a:xfrm>
            <a:off x="1004550" y="250025"/>
            <a:ext cx="7134900" cy="75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t>Applying CIP Theory to Li Mei's Case</a:t>
            </a:r>
            <a:endParaRPr u="sng"/>
          </a:p>
        </p:txBody>
      </p:sp>
      <p:sp>
        <p:nvSpPr>
          <p:cNvPr id="401" name="Google Shape;401;p4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0000"/>
                </a:solidFill>
                <a:latin typeface="Arial"/>
                <a:ea typeface="Arial"/>
                <a:cs typeface="Arial"/>
                <a:sym typeface="Arial"/>
              </a:rPr>
              <a:t>Self-Knowledge:</a:t>
            </a:r>
            <a:endParaRPr b="1" sz="3100">
              <a:latin typeface="Inter"/>
              <a:ea typeface="Inter"/>
              <a:cs typeface="Inter"/>
              <a:sym typeface="Inter"/>
            </a:endParaRPr>
          </a:p>
        </p:txBody>
      </p:sp>
      <p:sp>
        <p:nvSpPr>
          <p:cNvPr id="402" name="Google Shape;402;p4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rial"/>
                <a:ea typeface="Arial"/>
                <a:cs typeface="Arial"/>
                <a:sym typeface="Arial"/>
              </a:rPr>
              <a:t>Decision-Making Skills:</a:t>
            </a:r>
            <a:endParaRPr b="1">
              <a:latin typeface="Arial"/>
              <a:ea typeface="Arial"/>
              <a:cs typeface="Arial"/>
              <a:sym typeface="Arial"/>
            </a:endParaRPr>
          </a:p>
        </p:txBody>
      </p:sp>
      <p:sp>
        <p:nvSpPr>
          <p:cNvPr id="403" name="Google Shape;403;p47"/>
          <p:cNvSpPr txBox="1"/>
          <p:nvPr>
            <p:ph idx="7" type="subTitle"/>
          </p:nvPr>
        </p:nvSpPr>
        <p:spPr>
          <a:xfrm>
            <a:off x="4835586" y="3648563"/>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Executive Processing:</a:t>
            </a:r>
            <a:endParaRPr sz="2200"/>
          </a:p>
        </p:txBody>
      </p:sp>
      <p:sp>
        <p:nvSpPr>
          <p:cNvPr id="404" name="Google Shape;404;p47"/>
          <p:cNvSpPr txBox="1"/>
          <p:nvPr>
            <p:ph idx="8" type="subTitle"/>
          </p:nvPr>
        </p:nvSpPr>
        <p:spPr>
          <a:xfrm>
            <a:off x="366725" y="3648563"/>
            <a:ext cx="3838500" cy="4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0000"/>
                </a:solidFill>
                <a:latin typeface="Arial"/>
                <a:ea typeface="Arial"/>
                <a:cs typeface="Arial"/>
                <a:sym typeface="Arial"/>
              </a:rPr>
              <a:t>Occupational Knowledge:</a:t>
            </a:r>
            <a:endParaRPr sz="3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8"/>
          <p:cNvSpPr txBox="1"/>
          <p:nvPr>
            <p:ph idx="1" type="body"/>
          </p:nvPr>
        </p:nvSpPr>
        <p:spPr>
          <a:xfrm>
            <a:off x="338975" y="1256725"/>
            <a:ext cx="6248700" cy="308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Arial"/>
                <a:ea typeface="Arial"/>
                <a:cs typeface="Arial"/>
                <a:sym typeface="Arial"/>
              </a:rPr>
              <a:t>Academic Records:</a:t>
            </a:r>
            <a:r>
              <a:rPr lang="en" sz="1600">
                <a:solidFill>
                  <a:srgbClr val="000000"/>
                </a:solidFill>
                <a:latin typeface="Arial"/>
                <a:ea typeface="Arial"/>
                <a:cs typeface="Arial"/>
                <a:sym typeface="Arial"/>
              </a:rPr>
              <a:t> GPA, course history, academic strengths and weaknesses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Interest Inventories:</a:t>
            </a:r>
            <a:r>
              <a:rPr lang="en" sz="1600">
                <a:solidFill>
                  <a:srgbClr val="000000"/>
                </a:solidFill>
                <a:latin typeface="Arial"/>
                <a:ea typeface="Arial"/>
                <a:cs typeface="Arial"/>
                <a:sym typeface="Arial"/>
              </a:rPr>
              <a:t> Assessments to determine career interests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Personality Assessments:</a:t>
            </a:r>
            <a:r>
              <a:rPr lang="en" sz="1600">
                <a:solidFill>
                  <a:srgbClr val="000000"/>
                </a:solidFill>
                <a:latin typeface="Arial"/>
                <a:ea typeface="Arial"/>
                <a:cs typeface="Arial"/>
                <a:sym typeface="Arial"/>
              </a:rPr>
              <a:t> Understanding traits that influence career choices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Family Background:</a:t>
            </a:r>
            <a:r>
              <a:rPr lang="en" sz="1600">
                <a:solidFill>
                  <a:srgbClr val="000000"/>
                </a:solidFill>
                <a:latin typeface="Arial"/>
                <a:ea typeface="Arial"/>
                <a:cs typeface="Arial"/>
                <a:sym typeface="Arial"/>
              </a:rPr>
              <a:t> Dynamics, expectations, and cultural influences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Mental Health Evaluation:</a:t>
            </a:r>
            <a:r>
              <a:rPr lang="en" sz="1600">
                <a:solidFill>
                  <a:srgbClr val="000000"/>
                </a:solidFill>
                <a:latin typeface="Arial"/>
                <a:ea typeface="Arial"/>
                <a:cs typeface="Arial"/>
                <a:sym typeface="Arial"/>
              </a:rPr>
              <a:t> Screening for depression, anxiety, and stress levels</a:t>
            </a:r>
            <a:endParaRPr sz="16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410" name="Google Shape;410;p48"/>
          <p:cNvSpPr txBox="1"/>
          <p:nvPr>
            <p:ph type="title"/>
          </p:nvPr>
        </p:nvSpPr>
        <p:spPr>
          <a:xfrm>
            <a:off x="338975" y="107700"/>
            <a:ext cx="8106000" cy="13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t>Initial Assessment </a:t>
            </a:r>
            <a:endParaRPr sz="4000"/>
          </a:p>
          <a:p>
            <a:pPr indent="0" lvl="0" marL="0" rtl="0" algn="l">
              <a:spcBef>
                <a:spcPts val="0"/>
              </a:spcBef>
              <a:spcAft>
                <a:spcPts val="0"/>
              </a:spcAft>
              <a:buNone/>
            </a:pPr>
            <a:r>
              <a:rPr lang="en" sz="4000"/>
              <a:t>Information Needed</a:t>
            </a:r>
            <a:endParaRPr sz="4000"/>
          </a:p>
        </p:txBody>
      </p:sp>
      <p:pic>
        <p:nvPicPr>
          <p:cNvPr descr="Hands holding green happy smile face paper cut, good feedback rating and positive customer review, experience, satisfaction survey ,mental health assessment, child wellness,world mental health day concept (Provided by Getty Images)" id="411" name="Google Shape;411;p48"/>
          <p:cNvPicPr preferRelativeResize="0"/>
          <p:nvPr/>
        </p:nvPicPr>
        <p:blipFill rotWithShape="1">
          <a:blip r:embed="rId3">
            <a:alphaModFix/>
          </a:blip>
          <a:srcRect b="0" l="73936" r="5643" t="0"/>
          <a:stretch/>
        </p:blipFill>
        <p:spPr>
          <a:xfrm>
            <a:off x="6690975" y="0"/>
            <a:ext cx="2453023" cy="5143500"/>
          </a:xfrm>
          <a:prstGeom prst="rect">
            <a:avLst/>
          </a:prstGeom>
          <a:noFill/>
          <a:ln>
            <a:noFill/>
          </a:ln>
        </p:spPr>
      </p:pic>
      <p:pic>
        <p:nvPicPr>
          <p:cNvPr id="412" name="Google Shape;412;p48" title="blue rectangle.png"/>
          <p:cNvPicPr preferRelativeResize="0"/>
          <p:nvPr/>
        </p:nvPicPr>
        <p:blipFill rotWithShape="1">
          <a:blip r:embed="rId4">
            <a:alphaModFix/>
          </a:blip>
          <a:srcRect b="44432" l="0" r="0" t="47117"/>
          <a:stretch/>
        </p:blipFill>
        <p:spPr>
          <a:xfrm>
            <a:off x="-246300" y="4611375"/>
            <a:ext cx="9719649" cy="532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9"/>
          <p:cNvSpPr txBox="1"/>
          <p:nvPr>
            <p:ph type="title"/>
          </p:nvPr>
        </p:nvSpPr>
        <p:spPr>
          <a:xfrm>
            <a:off x="338975" y="92975"/>
            <a:ext cx="8120700" cy="137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in the Career Development Process</a:t>
            </a:r>
            <a:endParaRPr/>
          </a:p>
        </p:txBody>
      </p:sp>
      <p:sp>
        <p:nvSpPr>
          <p:cNvPr id="418" name="Google Shape;418;p49"/>
          <p:cNvSpPr txBox="1"/>
          <p:nvPr>
            <p:ph idx="1" type="body"/>
          </p:nvPr>
        </p:nvSpPr>
        <p:spPr>
          <a:xfrm>
            <a:off x="338975" y="1463075"/>
            <a:ext cx="6852900" cy="31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Arial"/>
                <a:ea typeface="Arial"/>
                <a:cs typeface="Arial"/>
                <a:sym typeface="Arial"/>
              </a:rPr>
              <a:t>Self-Assessment:</a:t>
            </a:r>
            <a:r>
              <a:rPr lang="en" sz="1600">
                <a:solidFill>
                  <a:srgbClr val="000000"/>
                </a:solidFill>
                <a:latin typeface="Arial"/>
                <a:ea typeface="Arial"/>
                <a:cs typeface="Arial"/>
                <a:sym typeface="Arial"/>
              </a:rPr>
              <a:t> Identifying interests, values, skills, and personality traits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Exploration:</a:t>
            </a:r>
            <a:r>
              <a:rPr lang="en" sz="1600">
                <a:solidFill>
                  <a:srgbClr val="000000"/>
                </a:solidFill>
                <a:latin typeface="Arial"/>
                <a:ea typeface="Arial"/>
                <a:cs typeface="Arial"/>
                <a:sym typeface="Arial"/>
              </a:rPr>
              <a:t> Researching potential careers and educational paths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Decision-Making:</a:t>
            </a:r>
            <a:r>
              <a:rPr lang="en" sz="1600">
                <a:solidFill>
                  <a:srgbClr val="000000"/>
                </a:solidFill>
                <a:latin typeface="Arial"/>
                <a:ea typeface="Arial"/>
                <a:cs typeface="Arial"/>
                <a:sym typeface="Arial"/>
              </a:rPr>
              <a:t> Evaluating options and making informed choices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Planning:</a:t>
            </a:r>
            <a:r>
              <a:rPr lang="en" sz="1600">
                <a:solidFill>
                  <a:srgbClr val="000000"/>
                </a:solidFill>
                <a:latin typeface="Arial"/>
                <a:ea typeface="Arial"/>
                <a:cs typeface="Arial"/>
                <a:sym typeface="Arial"/>
              </a:rPr>
              <a:t> Setting goals and outlining steps to achieve them</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Implementation:</a:t>
            </a:r>
            <a:r>
              <a:rPr lang="en" sz="1600">
                <a:solidFill>
                  <a:srgbClr val="000000"/>
                </a:solidFill>
                <a:latin typeface="Arial"/>
                <a:ea typeface="Arial"/>
                <a:cs typeface="Arial"/>
                <a:sym typeface="Arial"/>
              </a:rPr>
              <a:t> Taking actionable steps toward career objectives</a:t>
            </a:r>
            <a:br>
              <a:rPr lang="en" sz="1600">
                <a:solidFill>
                  <a:srgbClr val="000000"/>
                </a:solidFill>
                <a:latin typeface="Arial"/>
                <a:ea typeface="Arial"/>
                <a:cs typeface="Arial"/>
                <a:sym typeface="Arial"/>
              </a:rPr>
            </a:br>
            <a:endParaRPr sz="1600">
              <a:solidFill>
                <a:srgbClr val="000000"/>
              </a:solidFill>
              <a:latin typeface="Arial"/>
              <a:ea typeface="Arial"/>
              <a:cs typeface="Arial"/>
              <a:sym typeface="Arial"/>
            </a:endParaRPr>
          </a:p>
          <a:p>
            <a:pPr indent="0" lvl="0" marL="0" rtl="0" algn="l">
              <a:spcBef>
                <a:spcPts val="0"/>
              </a:spcBef>
              <a:spcAft>
                <a:spcPts val="0"/>
              </a:spcAft>
              <a:buNone/>
            </a:pPr>
            <a:r>
              <a:rPr b="1" lang="en" sz="1600">
                <a:solidFill>
                  <a:srgbClr val="000000"/>
                </a:solidFill>
                <a:latin typeface="Arial"/>
                <a:ea typeface="Arial"/>
                <a:cs typeface="Arial"/>
                <a:sym typeface="Arial"/>
              </a:rPr>
              <a:t>Evaluation:</a:t>
            </a:r>
            <a:r>
              <a:rPr lang="en" sz="1600">
                <a:solidFill>
                  <a:srgbClr val="000000"/>
                </a:solidFill>
                <a:latin typeface="Arial"/>
                <a:ea typeface="Arial"/>
                <a:cs typeface="Arial"/>
                <a:sym typeface="Arial"/>
              </a:rPr>
              <a:t> Reviewing progress and making necessary adjustments</a:t>
            </a:r>
            <a:endParaRPr sz="16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pic>
        <p:nvPicPr>
          <p:cNvPr descr="Geometric shapes and arrows (Provided by Getty Images)" id="419" name="Google Shape;419;p49"/>
          <p:cNvPicPr preferRelativeResize="0"/>
          <p:nvPr/>
        </p:nvPicPr>
        <p:blipFill rotWithShape="1">
          <a:blip r:embed="rId3">
            <a:alphaModFix/>
          </a:blip>
          <a:srcRect b="0" l="40737" r="0" t="0"/>
          <a:stretch/>
        </p:blipFill>
        <p:spPr>
          <a:xfrm>
            <a:off x="6882575" y="-53575"/>
            <a:ext cx="2437049" cy="5250652"/>
          </a:xfrm>
          <a:prstGeom prst="rect">
            <a:avLst/>
          </a:prstGeom>
          <a:noFill/>
          <a:ln>
            <a:noFill/>
          </a:ln>
        </p:spPr>
      </p:pic>
      <p:pic>
        <p:nvPicPr>
          <p:cNvPr id="420" name="Google Shape;420;p49" title="blue rectangle.png"/>
          <p:cNvPicPr preferRelativeResize="0"/>
          <p:nvPr/>
        </p:nvPicPr>
        <p:blipFill rotWithShape="1">
          <a:blip r:embed="rId4">
            <a:alphaModFix/>
          </a:blip>
          <a:srcRect b="44432" l="0" r="0" t="47117"/>
          <a:stretch/>
        </p:blipFill>
        <p:spPr>
          <a:xfrm>
            <a:off x="-246300" y="4611375"/>
            <a:ext cx="9864925" cy="532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nvestor Pitch">
  <a:themeElements>
    <a:clrScheme name="Simple Light">
      <a:dk1>
        <a:srgbClr val="1A36B4"/>
      </a:dk1>
      <a:lt1>
        <a:srgbClr val="F6F5EC"/>
      </a:lt1>
      <a:dk2>
        <a:srgbClr val="1D1D1D"/>
      </a:dk2>
      <a:lt2>
        <a:srgbClr val="A4C2F4"/>
      </a:lt2>
      <a:accent1>
        <a:srgbClr val="FFFFFF"/>
      </a:accent1>
      <a:accent2>
        <a:srgbClr val="1A36B4"/>
      </a:accent2>
      <a:accent3>
        <a:srgbClr val="1D1D1D"/>
      </a:accent3>
      <a:accent4>
        <a:srgbClr val="F6F5EC"/>
      </a:accent4>
      <a:accent5>
        <a:srgbClr val="1A36B4"/>
      </a:accent5>
      <a:accent6>
        <a:srgbClr val="595959"/>
      </a:accent6>
      <a:hlink>
        <a:srgbClr val="A4C2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